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B07EB-D646-41C3-986D-BD6075B54C50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2A7EA-EE62-456A-BB96-073FDF36AD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B07EB-D646-41C3-986D-BD6075B54C50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2A7EA-EE62-456A-BB96-073FDF36AD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B07EB-D646-41C3-986D-BD6075B54C50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2A7EA-EE62-456A-BB96-073FDF36AD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B07EB-D646-41C3-986D-BD6075B54C50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2A7EA-EE62-456A-BB96-073FDF36AD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B07EB-D646-41C3-986D-BD6075B54C50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2A7EA-EE62-456A-BB96-073FDF36AD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B07EB-D646-41C3-986D-BD6075B54C50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2A7EA-EE62-456A-BB96-073FDF36AD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B07EB-D646-41C3-986D-BD6075B54C50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2A7EA-EE62-456A-BB96-073FDF36AD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B07EB-D646-41C3-986D-BD6075B54C50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2A7EA-EE62-456A-BB96-073FDF36AD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B07EB-D646-41C3-986D-BD6075B54C50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2A7EA-EE62-456A-BB96-073FDF36AD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B07EB-D646-41C3-986D-BD6075B54C50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2A7EA-EE62-456A-BB96-073FDF36AD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B07EB-D646-41C3-986D-BD6075B54C50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F2A7EA-EE62-456A-BB96-073FDF36ADF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1B07EB-D646-41C3-986D-BD6075B54C50}" type="datetimeFigureOut">
              <a:rPr lang="en-US" smtClean="0"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F2A7EA-EE62-456A-BB96-073FDF36ADF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3178685" y="1281233"/>
            <a:ext cx="3597382" cy="759425"/>
            <a:chOff x="3178685" y="1281233"/>
            <a:chExt cx="3597382" cy="759425"/>
          </a:xfrm>
        </p:grpSpPr>
        <p:sp>
          <p:nvSpPr>
            <p:cNvPr id="2" name="Freeform 1"/>
            <p:cNvSpPr/>
            <p:nvPr/>
          </p:nvSpPr>
          <p:spPr>
            <a:xfrm>
              <a:off x="3178685" y="1285463"/>
              <a:ext cx="18829" cy="715939"/>
            </a:xfrm>
            <a:custGeom>
              <a:avLst/>
              <a:gdLst/>
              <a:ahLst/>
              <a:cxnLst/>
              <a:rect l="0" t="0" r="0" b="0"/>
              <a:pathLst>
                <a:path w="18829" h="715939">
                  <a:moveTo>
                    <a:pt x="10528" y="0"/>
                  </a:moveTo>
                  <a:lnTo>
                    <a:pt x="2195" y="55170"/>
                  </a:lnTo>
                  <a:lnTo>
                    <a:pt x="650" y="110323"/>
                  </a:lnTo>
                  <a:lnTo>
                    <a:pt x="5717" y="170881"/>
                  </a:lnTo>
                  <a:lnTo>
                    <a:pt x="9103" y="219348"/>
                  </a:lnTo>
                  <a:lnTo>
                    <a:pt x="17482" y="280891"/>
                  </a:lnTo>
                  <a:lnTo>
                    <a:pt x="18828" y="329802"/>
                  </a:lnTo>
                  <a:lnTo>
                    <a:pt x="12514" y="388843"/>
                  </a:lnTo>
                  <a:lnTo>
                    <a:pt x="10920" y="445566"/>
                  </a:lnTo>
                  <a:lnTo>
                    <a:pt x="10605" y="501831"/>
                  </a:lnTo>
                  <a:lnTo>
                    <a:pt x="10543" y="558005"/>
                  </a:lnTo>
                  <a:lnTo>
                    <a:pt x="4942" y="608572"/>
                  </a:lnTo>
                  <a:lnTo>
                    <a:pt x="976" y="666827"/>
                  </a:lnTo>
                  <a:lnTo>
                    <a:pt x="0" y="7159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368198" y="19803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723683" y="1281233"/>
              <a:ext cx="289576" cy="677451"/>
            </a:xfrm>
            <a:custGeom>
              <a:avLst/>
              <a:gdLst/>
              <a:ahLst/>
              <a:cxnLst/>
              <a:rect l="0" t="0" r="0" b="0"/>
              <a:pathLst>
                <a:path w="289576" h="677451">
                  <a:moveTo>
                    <a:pt x="255167" y="183215"/>
                  </a:moveTo>
                  <a:lnTo>
                    <a:pt x="225859" y="241831"/>
                  </a:lnTo>
                  <a:lnTo>
                    <a:pt x="198772" y="304411"/>
                  </a:lnTo>
                  <a:lnTo>
                    <a:pt x="177886" y="355735"/>
                  </a:lnTo>
                  <a:lnTo>
                    <a:pt x="158050" y="405647"/>
                  </a:lnTo>
                  <a:lnTo>
                    <a:pt x="136458" y="466273"/>
                  </a:lnTo>
                  <a:lnTo>
                    <a:pt x="118378" y="526206"/>
                  </a:lnTo>
                  <a:lnTo>
                    <a:pt x="110912" y="574570"/>
                  </a:lnTo>
                  <a:lnTo>
                    <a:pt x="111505" y="607495"/>
                  </a:lnTo>
                  <a:lnTo>
                    <a:pt x="124993" y="649999"/>
                  </a:lnTo>
                  <a:lnTo>
                    <a:pt x="137261" y="669875"/>
                  </a:lnTo>
                  <a:lnTo>
                    <a:pt x="147317" y="674941"/>
                  </a:lnTo>
                  <a:lnTo>
                    <a:pt x="174089" y="677450"/>
                  </a:lnTo>
                  <a:lnTo>
                    <a:pt x="210867" y="672286"/>
                  </a:lnTo>
                  <a:lnTo>
                    <a:pt x="230019" y="660282"/>
                  </a:lnTo>
                  <a:lnTo>
                    <a:pt x="246330" y="640910"/>
                  </a:lnTo>
                  <a:lnTo>
                    <a:pt x="272746" y="583932"/>
                  </a:lnTo>
                  <a:lnTo>
                    <a:pt x="289575" y="532860"/>
                  </a:lnTo>
                  <a:lnTo>
                    <a:pt x="289409" y="494134"/>
                  </a:lnTo>
                  <a:lnTo>
                    <a:pt x="277702" y="441466"/>
                  </a:lnTo>
                  <a:lnTo>
                    <a:pt x="241829" y="387311"/>
                  </a:lnTo>
                  <a:lnTo>
                    <a:pt x="217810" y="358461"/>
                  </a:lnTo>
                  <a:lnTo>
                    <a:pt x="156632" y="320517"/>
                  </a:lnTo>
                  <a:lnTo>
                    <a:pt x="101205" y="285047"/>
                  </a:lnTo>
                  <a:lnTo>
                    <a:pt x="43867" y="234476"/>
                  </a:lnTo>
                  <a:lnTo>
                    <a:pt x="15135" y="203862"/>
                  </a:lnTo>
                  <a:lnTo>
                    <a:pt x="3037" y="183033"/>
                  </a:lnTo>
                  <a:lnTo>
                    <a:pt x="0" y="158957"/>
                  </a:lnTo>
                  <a:lnTo>
                    <a:pt x="7582" y="110963"/>
                  </a:lnTo>
                  <a:lnTo>
                    <a:pt x="22582" y="78359"/>
                  </a:lnTo>
                  <a:lnTo>
                    <a:pt x="47433" y="52060"/>
                  </a:lnTo>
                  <a:lnTo>
                    <a:pt x="88441" y="23383"/>
                  </a:lnTo>
                  <a:lnTo>
                    <a:pt x="140389" y="5241"/>
                  </a:lnTo>
                  <a:lnTo>
                    <a:pt x="166720" y="0"/>
                  </a:lnTo>
                  <a:lnTo>
                    <a:pt x="212220" y="6168"/>
                  </a:lnTo>
                  <a:lnTo>
                    <a:pt x="232570" y="13280"/>
                  </a:lnTo>
                  <a:lnTo>
                    <a:pt x="249414" y="24240"/>
                  </a:lnTo>
                  <a:lnTo>
                    <a:pt x="261579" y="40030"/>
                  </a:lnTo>
                  <a:lnTo>
                    <a:pt x="269715" y="59915"/>
                  </a:lnTo>
                  <a:lnTo>
                    <a:pt x="273126" y="97418"/>
                  </a:lnTo>
                  <a:lnTo>
                    <a:pt x="264391" y="152013"/>
                  </a:lnTo>
                  <a:lnTo>
                    <a:pt x="255167" y="1937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178892" y="1696075"/>
              <a:ext cx="168456" cy="21058"/>
            </a:xfrm>
            <a:custGeom>
              <a:avLst/>
              <a:gdLst/>
              <a:ahLst/>
              <a:cxnLst/>
              <a:rect l="0" t="0" r="0" b="0"/>
              <a:pathLst>
                <a:path w="168456" h="21058">
                  <a:moveTo>
                    <a:pt x="168455" y="0"/>
                  </a:moveTo>
                  <a:lnTo>
                    <a:pt x="111191" y="8333"/>
                  </a:lnTo>
                  <a:lnTo>
                    <a:pt x="55889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559513" y="1380220"/>
              <a:ext cx="440525" cy="621182"/>
            </a:xfrm>
            <a:custGeom>
              <a:avLst/>
              <a:gdLst/>
              <a:ahLst/>
              <a:cxnLst/>
              <a:rect l="0" t="0" r="0" b="0"/>
              <a:pathLst>
                <a:path w="440525" h="621182">
                  <a:moveTo>
                    <a:pt x="40519" y="621181"/>
                  </a:moveTo>
                  <a:lnTo>
                    <a:pt x="34930" y="562564"/>
                  </a:lnTo>
                  <a:lnTo>
                    <a:pt x="31454" y="511006"/>
                  </a:lnTo>
                  <a:lnTo>
                    <a:pt x="30424" y="451276"/>
                  </a:lnTo>
                  <a:lnTo>
                    <a:pt x="30183" y="406848"/>
                  </a:lnTo>
                  <a:lnTo>
                    <a:pt x="30047" y="345155"/>
                  </a:lnTo>
                  <a:lnTo>
                    <a:pt x="24412" y="282388"/>
                  </a:lnTo>
                  <a:lnTo>
                    <a:pt x="20440" y="223759"/>
                  </a:lnTo>
                  <a:lnTo>
                    <a:pt x="16535" y="163305"/>
                  </a:lnTo>
                  <a:lnTo>
                    <a:pt x="10435" y="111286"/>
                  </a:lnTo>
                  <a:lnTo>
                    <a:pt x="1994" y="62016"/>
                  </a:lnTo>
                  <a:lnTo>
                    <a:pt x="0" y="31462"/>
                  </a:lnTo>
                  <a:lnTo>
                    <a:pt x="2978" y="25654"/>
                  </a:lnTo>
                  <a:lnTo>
                    <a:pt x="8472" y="26461"/>
                  </a:lnTo>
                  <a:lnTo>
                    <a:pt x="15645" y="31679"/>
                  </a:lnTo>
                  <a:lnTo>
                    <a:pt x="42798" y="86976"/>
                  </a:lnTo>
                  <a:lnTo>
                    <a:pt x="63759" y="138453"/>
                  </a:lnTo>
                  <a:lnTo>
                    <a:pt x="90083" y="193335"/>
                  </a:lnTo>
                  <a:lnTo>
                    <a:pt x="110577" y="249236"/>
                  </a:lnTo>
                  <a:lnTo>
                    <a:pt x="135943" y="305338"/>
                  </a:lnTo>
                  <a:lnTo>
                    <a:pt x="163483" y="361481"/>
                  </a:lnTo>
                  <a:lnTo>
                    <a:pt x="201583" y="423335"/>
                  </a:lnTo>
                  <a:lnTo>
                    <a:pt x="243096" y="482043"/>
                  </a:lnTo>
                  <a:lnTo>
                    <a:pt x="300184" y="543747"/>
                  </a:lnTo>
                  <a:lnTo>
                    <a:pt x="332446" y="559373"/>
                  </a:lnTo>
                  <a:lnTo>
                    <a:pt x="358217" y="561345"/>
                  </a:lnTo>
                  <a:lnTo>
                    <a:pt x="382929" y="557153"/>
                  </a:lnTo>
                  <a:lnTo>
                    <a:pt x="401711" y="547491"/>
                  </a:lnTo>
                  <a:lnTo>
                    <a:pt x="417858" y="526039"/>
                  </a:lnTo>
                  <a:lnTo>
                    <a:pt x="430494" y="495837"/>
                  </a:lnTo>
                  <a:lnTo>
                    <a:pt x="437607" y="438203"/>
                  </a:lnTo>
                  <a:lnTo>
                    <a:pt x="439271" y="393238"/>
                  </a:lnTo>
                  <a:lnTo>
                    <a:pt x="440208" y="338653"/>
                  </a:lnTo>
                  <a:lnTo>
                    <a:pt x="440524" y="278287"/>
                  </a:lnTo>
                  <a:lnTo>
                    <a:pt x="437467" y="221303"/>
                  </a:lnTo>
                  <a:lnTo>
                    <a:pt x="431533" y="164987"/>
                  </a:lnTo>
                  <a:lnTo>
                    <a:pt x="421956" y="109972"/>
                  </a:lnTo>
                  <a:lnTo>
                    <a:pt x="405362" y="53259"/>
                  </a:lnTo>
                  <a:lnTo>
                    <a:pt x="38795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044961" y="1769774"/>
              <a:ext cx="158456" cy="216191"/>
            </a:xfrm>
            <a:custGeom>
              <a:avLst/>
              <a:gdLst/>
              <a:ahLst/>
              <a:cxnLst/>
              <a:rect l="0" t="0" r="0" b="0"/>
              <a:pathLst>
                <a:path w="158456" h="216191">
                  <a:moveTo>
                    <a:pt x="92024" y="21057"/>
                  </a:moveTo>
                  <a:lnTo>
                    <a:pt x="53506" y="30632"/>
                  </a:lnTo>
                  <a:lnTo>
                    <a:pt x="35521" y="41301"/>
                  </a:lnTo>
                  <a:lnTo>
                    <a:pt x="22848" y="60080"/>
                  </a:lnTo>
                  <a:lnTo>
                    <a:pt x="2543" y="116576"/>
                  </a:lnTo>
                  <a:lnTo>
                    <a:pt x="0" y="154514"/>
                  </a:lnTo>
                  <a:lnTo>
                    <a:pt x="3552" y="177467"/>
                  </a:lnTo>
                  <a:lnTo>
                    <a:pt x="12149" y="196248"/>
                  </a:lnTo>
                  <a:lnTo>
                    <a:pt x="17717" y="204531"/>
                  </a:lnTo>
                  <a:lnTo>
                    <a:pt x="27278" y="210054"/>
                  </a:lnTo>
                  <a:lnTo>
                    <a:pt x="53500" y="216190"/>
                  </a:lnTo>
                  <a:lnTo>
                    <a:pt x="89968" y="214055"/>
                  </a:lnTo>
                  <a:lnTo>
                    <a:pt x="109048" y="202760"/>
                  </a:lnTo>
                  <a:lnTo>
                    <a:pt x="140361" y="166913"/>
                  </a:lnTo>
                  <a:lnTo>
                    <a:pt x="156389" y="130824"/>
                  </a:lnTo>
                  <a:lnTo>
                    <a:pt x="158455" y="104158"/>
                  </a:lnTo>
                  <a:lnTo>
                    <a:pt x="150250" y="54499"/>
                  </a:lnTo>
                  <a:lnTo>
                    <a:pt x="137790" y="35530"/>
                  </a:lnTo>
                  <a:lnTo>
                    <a:pt x="9202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256762" y="1790831"/>
              <a:ext cx="146674" cy="190089"/>
            </a:xfrm>
            <a:custGeom>
              <a:avLst/>
              <a:gdLst/>
              <a:ahLst/>
              <a:cxnLst/>
              <a:rect l="0" t="0" r="0" b="0"/>
              <a:pathLst>
                <a:path w="146674" h="190089">
                  <a:moveTo>
                    <a:pt x="17093" y="10529"/>
                  </a:moveTo>
                  <a:lnTo>
                    <a:pt x="305" y="66743"/>
                  </a:lnTo>
                  <a:lnTo>
                    <a:pt x="0" y="122195"/>
                  </a:lnTo>
                  <a:lnTo>
                    <a:pt x="5987" y="145556"/>
                  </a:lnTo>
                  <a:lnTo>
                    <a:pt x="16447" y="167637"/>
                  </a:lnTo>
                  <a:lnTo>
                    <a:pt x="32014" y="182910"/>
                  </a:lnTo>
                  <a:lnTo>
                    <a:pt x="41078" y="188621"/>
                  </a:lnTo>
                  <a:lnTo>
                    <a:pt x="51801" y="190088"/>
                  </a:lnTo>
                  <a:lnTo>
                    <a:pt x="76193" y="185479"/>
                  </a:lnTo>
                  <a:lnTo>
                    <a:pt x="105054" y="169730"/>
                  </a:lnTo>
                  <a:lnTo>
                    <a:pt x="128424" y="144657"/>
                  </a:lnTo>
                  <a:lnTo>
                    <a:pt x="144577" y="115001"/>
                  </a:lnTo>
                  <a:lnTo>
                    <a:pt x="146673" y="88157"/>
                  </a:lnTo>
                  <a:lnTo>
                    <a:pt x="136626" y="25301"/>
                  </a:lnTo>
                  <a:lnTo>
                    <a:pt x="1329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463369" y="1750223"/>
              <a:ext cx="204021" cy="240651"/>
            </a:xfrm>
            <a:custGeom>
              <a:avLst/>
              <a:gdLst/>
              <a:ahLst/>
              <a:cxnLst/>
              <a:rect l="0" t="0" r="0" b="0"/>
              <a:pathLst>
                <a:path w="204021" h="240651">
                  <a:moveTo>
                    <a:pt x="0" y="93250"/>
                  </a:moveTo>
                  <a:lnTo>
                    <a:pt x="25194" y="156701"/>
                  </a:lnTo>
                  <a:lnTo>
                    <a:pt x="41544" y="217915"/>
                  </a:lnTo>
                  <a:lnTo>
                    <a:pt x="45370" y="237564"/>
                  </a:lnTo>
                  <a:lnTo>
                    <a:pt x="43115" y="236253"/>
                  </a:lnTo>
                  <a:lnTo>
                    <a:pt x="35539" y="222318"/>
                  </a:lnTo>
                  <a:lnTo>
                    <a:pt x="17606" y="167540"/>
                  </a:lnTo>
                  <a:lnTo>
                    <a:pt x="11926" y="109311"/>
                  </a:lnTo>
                  <a:lnTo>
                    <a:pt x="13924" y="54656"/>
                  </a:lnTo>
                  <a:lnTo>
                    <a:pt x="25182" y="20594"/>
                  </a:lnTo>
                  <a:lnTo>
                    <a:pt x="30826" y="9718"/>
                  </a:lnTo>
                  <a:lnTo>
                    <a:pt x="39268" y="3637"/>
                  </a:lnTo>
                  <a:lnTo>
                    <a:pt x="61126" y="0"/>
                  </a:lnTo>
                  <a:lnTo>
                    <a:pt x="80199" y="5402"/>
                  </a:lnTo>
                  <a:lnTo>
                    <a:pt x="122686" y="33524"/>
                  </a:lnTo>
                  <a:lnTo>
                    <a:pt x="167050" y="88389"/>
                  </a:lnTo>
                  <a:lnTo>
                    <a:pt x="185977" y="115987"/>
                  </a:lnTo>
                  <a:lnTo>
                    <a:pt x="202852" y="156753"/>
                  </a:lnTo>
                  <a:lnTo>
                    <a:pt x="204020" y="177626"/>
                  </a:lnTo>
                  <a:lnTo>
                    <a:pt x="200041" y="2406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756483" y="1798587"/>
              <a:ext cx="200015" cy="242071"/>
            </a:xfrm>
            <a:custGeom>
              <a:avLst/>
              <a:gdLst/>
              <a:ahLst/>
              <a:cxnLst/>
              <a:rect l="0" t="0" r="0" b="0"/>
              <a:pathLst>
                <a:path w="200015" h="242071">
                  <a:moveTo>
                    <a:pt x="117497" y="13301"/>
                  </a:moveTo>
                  <a:lnTo>
                    <a:pt x="106319" y="2123"/>
                  </a:lnTo>
                  <a:lnTo>
                    <a:pt x="98346" y="0"/>
                  </a:lnTo>
                  <a:lnTo>
                    <a:pt x="77010" y="760"/>
                  </a:lnTo>
                  <a:lnTo>
                    <a:pt x="44279" y="13355"/>
                  </a:lnTo>
                  <a:lnTo>
                    <a:pt x="17944" y="31904"/>
                  </a:lnTo>
                  <a:lnTo>
                    <a:pt x="912" y="57807"/>
                  </a:lnTo>
                  <a:lnTo>
                    <a:pt x="0" y="66368"/>
                  </a:lnTo>
                  <a:lnTo>
                    <a:pt x="5225" y="82120"/>
                  </a:lnTo>
                  <a:lnTo>
                    <a:pt x="18465" y="93800"/>
                  </a:lnTo>
                  <a:lnTo>
                    <a:pt x="26909" y="98553"/>
                  </a:lnTo>
                  <a:lnTo>
                    <a:pt x="81319" y="107350"/>
                  </a:lnTo>
                  <a:lnTo>
                    <a:pt x="135220" y="119140"/>
                  </a:lnTo>
                  <a:lnTo>
                    <a:pt x="156960" y="127021"/>
                  </a:lnTo>
                  <a:lnTo>
                    <a:pt x="182352" y="145782"/>
                  </a:lnTo>
                  <a:lnTo>
                    <a:pt x="197404" y="163428"/>
                  </a:lnTo>
                  <a:lnTo>
                    <a:pt x="200014" y="173047"/>
                  </a:lnTo>
                  <a:lnTo>
                    <a:pt x="196675" y="193094"/>
                  </a:lnTo>
                  <a:lnTo>
                    <a:pt x="181642" y="218522"/>
                  </a:lnTo>
                  <a:lnTo>
                    <a:pt x="165893" y="230462"/>
                  </a:lnTo>
                  <a:lnTo>
                    <a:pt x="146025" y="238499"/>
                  </a:lnTo>
                  <a:lnTo>
                    <a:pt x="121597" y="242070"/>
                  </a:lnTo>
                  <a:lnTo>
                    <a:pt x="98262" y="237419"/>
                  </a:lnTo>
                  <a:lnTo>
                    <a:pt x="65394" y="227885"/>
                  </a:lnTo>
                  <a:lnTo>
                    <a:pt x="33269" y="223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296187" y="1683913"/>
              <a:ext cx="251618" cy="286226"/>
            </a:xfrm>
            <a:custGeom>
              <a:avLst/>
              <a:gdLst/>
              <a:ahLst/>
              <a:cxnLst/>
              <a:rect l="0" t="0" r="0" b="0"/>
              <a:pathLst>
                <a:path w="251618" h="286226">
                  <a:moveTo>
                    <a:pt x="156860" y="138504"/>
                  </a:moveTo>
                  <a:lnTo>
                    <a:pt x="151271" y="79887"/>
                  </a:lnTo>
                  <a:lnTo>
                    <a:pt x="137732" y="35288"/>
                  </a:lnTo>
                  <a:lnTo>
                    <a:pt x="126522" y="18151"/>
                  </a:lnTo>
                  <a:lnTo>
                    <a:pt x="110621" y="5855"/>
                  </a:lnTo>
                  <a:lnTo>
                    <a:pt x="101468" y="938"/>
                  </a:lnTo>
                  <a:lnTo>
                    <a:pt x="93026" y="0"/>
                  </a:lnTo>
                  <a:lnTo>
                    <a:pt x="77407" y="5197"/>
                  </a:lnTo>
                  <a:lnTo>
                    <a:pt x="55460" y="26866"/>
                  </a:lnTo>
                  <a:lnTo>
                    <a:pt x="39728" y="55513"/>
                  </a:lnTo>
                  <a:lnTo>
                    <a:pt x="22762" y="112275"/>
                  </a:lnTo>
                  <a:lnTo>
                    <a:pt x="4333" y="169761"/>
                  </a:lnTo>
                  <a:lnTo>
                    <a:pt x="0" y="226176"/>
                  </a:lnTo>
                  <a:lnTo>
                    <a:pt x="5646" y="251169"/>
                  </a:lnTo>
                  <a:lnTo>
                    <a:pt x="10427" y="262747"/>
                  </a:lnTo>
                  <a:lnTo>
                    <a:pt x="25098" y="278731"/>
                  </a:lnTo>
                  <a:lnTo>
                    <a:pt x="33924" y="284631"/>
                  </a:lnTo>
                  <a:lnTo>
                    <a:pt x="42147" y="286225"/>
                  </a:lnTo>
                  <a:lnTo>
                    <a:pt x="49969" y="284947"/>
                  </a:lnTo>
                  <a:lnTo>
                    <a:pt x="57524" y="281756"/>
                  </a:lnTo>
                  <a:lnTo>
                    <a:pt x="79334" y="260498"/>
                  </a:lnTo>
                  <a:lnTo>
                    <a:pt x="106372" y="203297"/>
                  </a:lnTo>
                  <a:lnTo>
                    <a:pt x="116873" y="180169"/>
                  </a:lnTo>
                  <a:lnTo>
                    <a:pt x="129758" y="119005"/>
                  </a:lnTo>
                  <a:lnTo>
                    <a:pt x="132943" y="117316"/>
                  </a:lnTo>
                  <a:lnTo>
                    <a:pt x="136236" y="122039"/>
                  </a:lnTo>
                  <a:lnTo>
                    <a:pt x="149927" y="171646"/>
                  </a:lnTo>
                  <a:lnTo>
                    <a:pt x="165984" y="215134"/>
                  </a:lnTo>
                  <a:lnTo>
                    <a:pt x="191149" y="246477"/>
                  </a:lnTo>
                  <a:lnTo>
                    <a:pt x="228754" y="275689"/>
                  </a:lnTo>
                  <a:lnTo>
                    <a:pt x="251617" y="2859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559618" y="1685546"/>
              <a:ext cx="216449" cy="294799"/>
            </a:xfrm>
            <a:custGeom>
              <a:avLst/>
              <a:gdLst/>
              <a:ahLst/>
              <a:cxnLst/>
              <a:rect l="0" t="0" r="0" b="0"/>
              <a:pathLst>
                <a:path w="216449" h="294799">
                  <a:moveTo>
                    <a:pt x="125057" y="0"/>
                  </a:moveTo>
                  <a:lnTo>
                    <a:pt x="62799" y="19128"/>
                  </a:lnTo>
                  <a:lnTo>
                    <a:pt x="2396" y="70389"/>
                  </a:lnTo>
                  <a:lnTo>
                    <a:pt x="0" y="77342"/>
                  </a:lnTo>
                  <a:lnTo>
                    <a:pt x="741" y="84316"/>
                  </a:lnTo>
                  <a:lnTo>
                    <a:pt x="3575" y="91306"/>
                  </a:lnTo>
                  <a:lnTo>
                    <a:pt x="11314" y="95966"/>
                  </a:lnTo>
                  <a:lnTo>
                    <a:pt x="62641" y="106564"/>
                  </a:lnTo>
                  <a:lnTo>
                    <a:pt x="118186" y="119576"/>
                  </a:lnTo>
                  <a:lnTo>
                    <a:pt x="176794" y="148357"/>
                  </a:lnTo>
                  <a:lnTo>
                    <a:pt x="196014" y="163033"/>
                  </a:lnTo>
                  <a:lnTo>
                    <a:pt x="208456" y="181254"/>
                  </a:lnTo>
                  <a:lnTo>
                    <a:pt x="216448" y="216832"/>
                  </a:lnTo>
                  <a:lnTo>
                    <a:pt x="212078" y="237140"/>
                  </a:lnTo>
                  <a:lnTo>
                    <a:pt x="201167" y="253964"/>
                  </a:lnTo>
                  <a:lnTo>
                    <a:pt x="184620" y="269241"/>
                  </a:lnTo>
                  <a:lnTo>
                    <a:pt x="144396" y="285406"/>
                  </a:lnTo>
                  <a:lnTo>
                    <a:pt x="82943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515389" y="2633111"/>
            <a:ext cx="1905659" cy="684353"/>
            <a:chOff x="2515389" y="2633111"/>
            <a:chExt cx="1905659" cy="684353"/>
          </a:xfrm>
        </p:grpSpPr>
        <p:sp>
          <p:nvSpPr>
            <p:cNvPr id="14" name="Freeform 13"/>
            <p:cNvSpPr/>
            <p:nvPr/>
          </p:nvSpPr>
          <p:spPr>
            <a:xfrm>
              <a:off x="2789130" y="2696282"/>
              <a:ext cx="52644" cy="515897"/>
            </a:xfrm>
            <a:custGeom>
              <a:avLst/>
              <a:gdLst/>
              <a:ahLst/>
              <a:cxnLst/>
              <a:rect l="0" t="0" r="0" b="0"/>
              <a:pathLst>
                <a:path w="52644" h="515897">
                  <a:moveTo>
                    <a:pt x="52643" y="0"/>
                  </a:moveTo>
                  <a:lnTo>
                    <a:pt x="41190" y="48931"/>
                  </a:lnTo>
                  <a:lnTo>
                    <a:pt x="33483" y="108061"/>
                  </a:lnTo>
                  <a:lnTo>
                    <a:pt x="32148" y="167459"/>
                  </a:lnTo>
                  <a:lnTo>
                    <a:pt x="31752" y="225742"/>
                  </a:lnTo>
                  <a:lnTo>
                    <a:pt x="31660" y="268396"/>
                  </a:lnTo>
                  <a:lnTo>
                    <a:pt x="28109" y="311140"/>
                  </a:lnTo>
                  <a:lnTo>
                    <a:pt x="11058" y="361511"/>
                  </a:lnTo>
                  <a:lnTo>
                    <a:pt x="10287" y="423572"/>
                  </a:lnTo>
                  <a:lnTo>
                    <a:pt x="4892" y="480632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15389" y="2633111"/>
              <a:ext cx="610654" cy="200042"/>
            </a:xfrm>
            <a:custGeom>
              <a:avLst/>
              <a:gdLst/>
              <a:ahLst/>
              <a:cxnLst/>
              <a:rect l="0" t="0" r="0" b="0"/>
              <a:pathLst>
                <a:path w="610654" h="200042">
                  <a:moveTo>
                    <a:pt x="610653" y="0"/>
                  </a:moveTo>
                  <a:lnTo>
                    <a:pt x="556778" y="19128"/>
                  </a:lnTo>
                  <a:lnTo>
                    <a:pt x="494027" y="49803"/>
                  </a:lnTo>
                  <a:lnTo>
                    <a:pt x="440607" y="68936"/>
                  </a:lnTo>
                  <a:lnTo>
                    <a:pt x="388304" y="80347"/>
                  </a:lnTo>
                  <a:lnTo>
                    <a:pt x="330642" y="94683"/>
                  </a:lnTo>
                  <a:lnTo>
                    <a:pt x="279522" y="103191"/>
                  </a:lnTo>
                  <a:lnTo>
                    <a:pt x="221860" y="116462"/>
                  </a:lnTo>
                  <a:lnTo>
                    <a:pt x="167387" y="133446"/>
                  </a:lnTo>
                  <a:lnTo>
                    <a:pt x="106762" y="150920"/>
                  </a:lnTo>
                  <a:lnTo>
                    <a:pt x="48992" y="173354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68032" y="3149007"/>
              <a:ext cx="400084" cy="168457"/>
            </a:xfrm>
            <a:custGeom>
              <a:avLst/>
              <a:gdLst/>
              <a:ahLst/>
              <a:cxnLst/>
              <a:rect l="0" t="0" r="0" b="0"/>
              <a:pathLst>
                <a:path w="400084" h="168457">
                  <a:moveTo>
                    <a:pt x="400083" y="0"/>
                  </a:moveTo>
                  <a:lnTo>
                    <a:pt x="388904" y="16768"/>
                  </a:lnTo>
                  <a:lnTo>
                    <a:pt x="359596" y="38374"/>
                  </a:lnTo>
                  <a:lnTo>
                    <a:pt x="300327" y="65336"/>
                  </a:lnTo>
                  <a:lnTo>
                    <a:pt x="262225" y="86086"/>
                  </a:lnTo>
                  <a:lnTo>
                    <a:pt x="206432" y="101450"/>
                  </a:lnTo>
                  <a:lnTo>
                    <a:pt x="148240" y="119281"/>
                  </a:lnTo>
                  <a:lnTo>
                    <a:pt x="88640" y="140589"/>
                  </a:lnTo>
                  <a:lnTo>
                    <a:pt x="29900" y="15727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78643" y="3026474"/>
              <a:ext cx="210571" cy="204414"/>
            </a:xfrm>
            <a:custGeom>
              <a:avLst/>
              <a:gdLst/>
              <a:ahLst/>
              <a:cxnLst/>
              <a:rect l="0" t="0" r="0" b="0"/>
              <a:pathLst>
                <a:path w="210571" h="204414">
                  <a:moveTo>
                    <a:pt x="0" y="80419"/>
                  </a:moveTo>
                  <a:lnTo>
                    <a:pt x="11178" y="69241"/>
                  </a:lnTo>
                  <a:lnTo>
                    <a:pt x="15641" y="69457"/>
                  </a:lnTo>
                  <a:lnTo>
                    <a:pt x="19786" y="73111"/>
                  </a:lnTo>
                  <a:lnTo>
                    <a:pt x="27511" y="88870"/>
                  </a:lnTo>
                  <a:lnTo>
                    <a:pt x="38883" y="143526"/>
                  </a:lnTo>
                  <a:lnTo>
                    <a:pt x="41689" y="204413"/>
                  </a:lnTo>
                  <a:lnTo>
                    <a:pt x="42089" y="141399"/>
                  </a:lnTo>
                  <a:lnTo>
                    <a:pt x="47699" y="87005"/>
                  </a:lnTo>
                  <a:lnTo>
                    <a:pt x="56767" y="50785"/>
                  </a:lnTo>
                  <a:lnTo>
                    <a:pt x="62411" y="41946"/>
                  </a:lnTo>
                  <a:lnTo>
                    <a:pt x="100982" y="9553"/>
                  </a:lnTo>
                  <a:lnTo>
                    <a:pt x="121700" y="2130"/>
                  </a:lnTo>
                  <a:lnTo>
                    <a:pt x="145336" y="0"/>
                  </a:lnTo>
                  <a:lnTo>
                    <a:pt x="167539" y="2954"/>
                  </a:lnTo>
                  <a:lnTo>
                    <a:pt x="174864" y="8888"/>
                  </a:lnTo>
                  <a:lnTo>
                    <a:pt x="196632" y="69927"/>
                  </a:lnTo>
                  <a:lnTo>
                    <a:pt x="207470" y="115131"/>
                  </a:lnTo>
                  <a:lnTo>
                    <a:pt x="210570" y="1751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53461" y="2757604"/>
              <a:ext cx="185950" cy="479638"/>
            </a:xfrm>
            <a:custGeom>
              <a:avLst/>
              <a:gdLst/>
              <a:ahLst/>
              <a:cxnLst/>
              <a:rect l="0" t="0" r="0" b="0"/>
              <a:pathLst>
                <a:path w="185950" h="479638">
                  <a:moveTo>
                    <a:pt x="104208" y="359818"/>
                  </a:moveTo>
                  <a:lnTo>
                    <a:pt x="89554" y="297725"/>
                  </a:lnTo>
                  <a:lnTo>
                    <a:pt x="83910" y="291517"/>
                  </a:lnTo>
                  <a:lnTo>
                    <a:pt x="76638" y="288547"/>
                  </a:lnTo>
                  <a:lnTo>
                    <a:pt x="58029" y="288368"/>
                  </a:lnTo>
                  <a:lnTo>
                    <a:pt x="34161" y="292187"/>
                  </a:lnTo>
                  <a:lnTo>
                    <a:pt x="24755" y="297183"/>
                  </a:lnTo>
                  <a:lnTo>
                    <a:pt x="11184" y="312093"/>
                  </a:lnTo>
                  <a:lnTo>
                    <a:pt x="4372" y="333538"/>
                  </a:lnTo>
                  <a:lnTo>
                    <a:pt x="0" y="391022"/>
                  </a:lnTo>
                  <a:lnTo>
                    <a:pt x="10518" y="453138"/>
                  </a:lnTo>
                  <a:lnTo>
                    <a:pt x="13672" y="464145"/>
                  </a:lnTo>
                  <a:lnTo>
                    <a:pt x="20454" y="471483"/>
                  </a:lnTo>
                  <a:lnTo>
                    <a:pt x="40468" y="479637"/>
                  </a:lnTo>
                  <a:lnTo>
                    <a:pt x="51186" y="478302"/>
                  </a:lnTo>
                  <a:lnTo>
                    <a:pt x="72454" y="467459"/>
                  </a:lnTo>
                  <a:lnTo>
                    <a:pt x="98569" y="441624"/>
                  </a:lnTo>
                  <a:lnTo>
                    <a:pt x="127184" y="391878"/>
                  </a:lnTo>
                  <a:lnTo>
                    <a:pt x="144811" y="342671"/>
                  </a:lnTo>
                  <a:lnTo>
                    <a:pt x="173430" y="284157"/>
                  </a:lnTo>
                  <a:lnTo>
                    <a:pt x="183990" y="222366"/>
                  </a:lnTo>
                  <a:lnTo>
                    <a:pt x="185949" y="163114"/>
                  </a:lnTo>
                  <a:lnTo>
                    <a:pt x="176723" y="103634"/>
                  </a:lnTo>
                  <a:lnTo>
                    <a:pt x="163636" y="41841"/>
                  </a:lnTo>
                  <a:lnTo>
                    <a:pt x="147683" y="4340"/>
                  </a:lnTo>
                  <a:lnTo>
                    <a:pt x="142550" y="0"/>
                  </a:lnTo>
                  <a:lnTo>
                    <a:pt x="137958" y="616"/>
                  </a:lnTo>
                  <a:lnTo>
                    <a:pt x="133727" y="4537"/>
                  </a:lnTo>
                  <a:lnTo>
                    <a:pt x="122183" y="43589"/>
                  </a:lnTo>
                  <a:lnTo>
                    <a:pt x="117378" y="101687"/>
                  </a:lnTo>
                  <a:lnTo>
                    <a:pt x="123361" y="157531"/>
                  </a:lnTo>
                  <a:lnTo>
                    <a:pt x="130478" y="218344"/>
                  </a:lnTo>
                  <a:lnTo>
                    <a:pt x="139808" y="258758"/>
                  </a:lnTo>
                  <a:lnTo>
                    <a:pt x="139640" y="270218"/>
                  </a:lnTo>
                  <a:lnTo>
                    <a:pt x="132904" y="298695"/>
                  </a:lnTo>
                  <a:lnTo>
                    <a:pt x="138799" y="318614"/>
                  </a:lnTo>
                  <a:lnTo>
                    <a:pt x="149218" y="332926"/>
                  </a:lnTo>
                  <a:lnTo>
                    <a:pt x="167379" y="3492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04905" y="3022665"/>
              <a:ext cx="21221" cy="157929"/>
            </a:xfrm>
            <a:custGeom>
              <a:avLst/>
              <a:gdLst/>
              <a:ahLst/>
              <a:cxnLst/>
              <a:rect l="0" t="0" r="0" b="0"/>
              <a:pathLst>
                <a:path w="21221" h="157929">
                  <a:moveTo>
                    <a:pt x="21220" y="0"/>
                  </a:moveTo>
                  <a:lnTo>
                    <a:pt x="4452" y="22357"/>
                  </a:lnTo>
                  <a:lnTo>
                    <a:pt x="683" y="32452"/>
                  </a:lnTo>
                  <a:lnTo>
                    <a:pt x="0" y="89932"/>
                  </a:lnTo>
                  <a:lnTo>
                    <a:pt x="8536" y="133578"/>
                  </a:lnTo>
                  <a:lnTo>
                    <a:pt x="2122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15597" y="290685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599825" y="2970023"/>
              <a:ext cx="105286" cy="205783"/>
            </a:xfrm>
            <a:custGeom>
              <a:avLst/>
              <a:gdLst/>
              <a:ahLst/>
              <a:cxnLst/>
              <a:rect l="0" t="0" r="0" b="0"/>
              <a:pathLst>
                <a:path w="105286" h="205783">
                  <a:moveTo>
                    <a:pt x="0" y="105285"/>
                  </a:moveTo>
                  <a:lnTo>
                    <a:pt x="17958" y="159160"/>
                  </a:lnTo>
                  <a:lnTo>
                    <a:pt x="29367" y="188708"/>
                  </a:lnTo>
                  <a:lnTo>
                    <a:pt x="40738" y="205143"/>
                  </a:lnTo>
                  <a:lnTo>
                    <a:pt x="43536" y="205782"/>
                  </a:lnTo>
                  <a:lnTo>
                    <a:pt x="44232" y="201529"/>
                  </a:lnTo>
                  <a:lnTo>
                    <a:pt x="30847" y="143486"/>
                  </a:lnTo>
                  <a:lnTo>
                    <a:pt x="27583" y="130752"/>
                  </a:lnTo>
                  <a:lnTo>
                    <a:pt x="28917" y="118753"/>
                  </a:lnTo>
                  <a:lnTo>
                    <a:pt x="46915" y="68041"/>
                  </a:lnTo>
                  <a:lnTo>
                    <a:pt x="52437" y="39599"/>
                  </a:lnTo>
                  <a:lnTo>
                    <a:pt x="62689" y="19159"/>
                  </a:lnTo>
                  <a:lnTo>
                    <a:pt x="69869" y="1277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780607" y="2956352"/>
              <a:ext cx="157310" cy="202686"/>
            </a:xfrm>
            <a:custGeom>
              <a:avLst/>
              <a:gdLst/>
              <a:ahLst/>
              <a:cxnLst/>
              <a:rect l="0" t="0" r="0" b="0"/>
              <a:pathLst>
                <a:path w="157310" h="202686">
                  <a:moveTo>
                    <a:pt x="40316" y="87370"/>
                  </a:moveTo>
                  <a:lnTo>
                    <a:pt x="23549" y="92959"/>
                  </a:lnTo>
                  <a:lnTo>
                    <a:pt x="22119" y="95776"/>
                  </a:lnTo>
                  <a:lnTo>
                    <a:pt x="24675" y="98823"/>
                  </a:lnTo>
                  <a:lnTo>
                    <a:pt x="29889" y="102025"/>
                  </a:lnTo>
                  <a:lnTo>
                    <a:pt x="59583" y="106530"/>
                  </a:lnTo>
                  <a:lnTo>
                    <a:pt x="116900" y="96725"/>
                  </a:lnTo>
                  <a:lnTo>
                    <a:pt x="129976" y="93606"/>
                  </a:lnTo>
                  <a:lnTo>
                    <a:pt x="139864" y="88018"/>
                  </a:lnTo>
                  <a:lnTo>
                    <a:pt x="153969" y="72450"/>
                  </a:lnTo>
                  <a:lnTo>
                    <a:pt x="157029" y="63386"/>
                  </a:lnTo>
                  <a:lnTo>
                    <a:pt x="157309" y="43955"/>
                  </a:lnTo>
                  <a:lnTo>
                    <a:pt x="150415" y="26740"/>
                  </a:lnTo>
                  <a:lnTo>
                    <a:pt x="145301" y="18874"/>
                  </a:lnTo>
                  <a:lnTo>
                    <a:pt x="130260" y="7015"/>
                  </a:lnTo>
                  <a:lnTo>
                    <a:pt x="121336" y="2214"/>
                  </a:lnTo>
                  <a:lnTo>
                    <a:pt x="98942" y="0"/>
                  </a:lnTo>
                  <a:lnTo>
                    <a:pt x="75731" y="4086"/>
                  </a:lnTo>
                  <a:lnTo>
                    <a:pt x="57616" y="13700"/>
                  </a:lnTo>
                  <a:lnTo>
                    <a:pt x="44885" y="32011"/>
                  </a:lnTo>
                  <a:lnTo>
                    <a:pt x="31818" y="54577"/>
                  </a:lnTo>
                  <a:lnTo>
                    <a:pt x="10413" y="76305"/>
                  </a:lnTo>
                  <a:lnTo>
                    <a:pt x="4003" y="88182"/>
                  </a:lnTo>
                  <a:lnTo>
                    <a:pt x="0" y="113857"/>
                  </a:lnTo>
                  <a:lnTo>
                    <a:pt x="5240" y="137747"/>
                  </a:lnTo>
                  <a:lnTo>
                    <a:pt x="21345" y="167807"/>
                  </a:lnTo>
                  <a:lnTo>
                    <a:pt x="47747" y="198925"/>
                  </a:lnTo>
                  <a:lnTo>
                    <a:pt x="58138" y="202685"/>
                  </a:lnTo>
                  <a:lnTo>
                    <a:pt x="97199" y="202386"/>
                  </a:lnTo>
                  <a:lnTo>
                    <a:pt x="135073" y="1926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94736" y="2953905"/>
              <a:ext cx="163100" cy="190872"/>
            </a:xfrm>
            <a:custGeom>
              <a:avLst/>
              <a:gdLst/>
              <a:ahLst/>
              <a:cxnLst/>
              <a:rect l="0" t="0" r="0" b="0"/>
              <a:pathLst>
                <a:path w="163100" h="190872">
                  <a:moveTo>
                    <a:pt x="131513" y="5589"/>
                  </a:moveTo>
                  <a:lnTo>
                    <a:pt x="114746" y="0"/>
                  </a:lnTo>
                  <a:lnTo>
                    <a:pt x="97155" y="3495"/>
                  </a:lnTo>
                  <a:lnTo>
                    <a:pt x="57266" y="24803"/>
                  </a:lnTo>
                  <a:lnTo>
                    <a:pt x="42753" y="41035"/>
                  </a:lnTo>
                  <a:lnTo>
                    <a:pt x="6698" y="92665"/>
                  </a:lnTo>
                  <a:lnTo>
                    <a:pt x="0" y="122279"/>
                  </a:lnTo>
                  <a:lnTo>
                    <a:pt x="3263" y="145579"/>
                  </a:lnTo>
                  <a:lnTo>
                    <a:pt x="18254" y="171850"/>
                  </a:lnTo>
                  <a:lnTo>
                    <a:pt x="24422" y="179601"/>
                  </a:lnTo>
                  <a:lnTo>
                    <a:pt x="43753" y="188213"/>
                  </a:lnTo>
                  <a:lnTo>
                    <a:pt x="67942" y="190871"/>
                  </a:lnTo>
                  <a:lnTo>
                    <a:pt x="94291" y="188152"/>
                  </a:lnTo>
                  <a:lnTo>
                    <a:pt x="115360" y="179925"/>
                  </a:lnTo>
                  <a:lnTo>
                    <a:pt x="163099" y="1529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257054" y="2780510"/>
              <a:ext cx="27124" cy="357970"/>
            </a:xfrm>
            <a:custGeom>
              <a:avLst/>
              <a:gdLst/>
              <a:ahLst/>
              <a:cxnLst/>
              <a:rect l="0" t="0" r="0" b="0"/>
              <a:pathLst>
                <a:path w="27124" h="357970">
                  <a:moveTo>
                    <a:pt x="6066" y="0"/>
                  </a:moveTo>
                  <a:lnTo>
                    <a:pt x="0" y="34792"/>
                  </a:lnTo>
                  <a:lnTo>
                    <a:pt x="4521" y="93657"/>
                  </a:lnTo>
                  <a:lnTo>
                    <a:pt x="8728" y="145903"/>
                  </a:lnTo>
                  <a:lnTo>
                    <a:pt x="17383" y="200768"/>
                  </a:lnTo>
                  <a:lnTo>
                    <a:pt x="20629" y="214564"/>
                  </a:lnTo>
                  <a:lnTo>
                    <a:pt x="17998" y="239251"/>
                  </a:lnTo>
                  <a:lnTo>
                    <a:pt x="12539" y="263091"/>
                  </a:lnTo>
                  <a:lnTo>
                    <a:pt x="18566" y="313405"/>
                  </a:lnTo>
                  <a:lnTo>
                    <a:pt x="27123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157835" y="2927909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0"/>
                  </a:moveTo>
                  <a:lnTo>
                    <a:pt x="204596" y="0"/>
                  </a:lnTo>
                  <a:lnTo>
                    <a:pt x="153038" y="0"/>
                  </a:lnTo>
                  <a:lnTo>
                    <a:pt x="98897" y="5589"/>
                  </a:lnTo>
                  <a:lnTo>
                    <a:pt x="45011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822738" y="2643639"/>
            <a:ext cx="1854283" cy="779110"/>
            <a:chOff x="4822738" y="2643639"/>
            <a:chExt cx="1854283" cy="779110"/>
          </a:xfrm>
        </p:grpSpPr>
        <p:sp>
          <p:nvSpPr>
            <p:cNvPr id="27" name="Freeform 26"/>
            <p:cNvSpPr/>
            <p:nvPr/>
          </p:nvSpPr>
          <p:spPr>
            <a:xfrm>
              <a:off x="4822738" y="2648030"/>
              <a:ext cx="459156" cy="515466"/>
            </a:xfrm>
            <a:custGeom>
              <a:avLst/>
              <a:gdLst/>
              <a:ahLst/>
              <a:cxnLst/>
              <a:rect l="0" t="0" r="0" b="0"/>
              <a:pathLst>
                <a:path w="459156" h="515466">
                  <a:moveTo>
                    <a:pt x="261605" y="16666"/>
                  </a:moveTo>
                  <a:lnTo>
                    <a:pt x="250426" y="5488"/>
                  </a:lnTo>
                  <a:lnTo>
                    <a:pt x="229340" y="0"/>
                  </a:lnTo>
                  <a:lnTo>
                    <a:pt x="187704" y="30"/>
                  </a:lnTo>
                  <a:lnTo>
                    <a:pt x="131713" y="10520"/>
                  </a:lnTo>
                  <a:lnTo>
                    <a:pt x="95217" y="31613"/>
                  </a:lnTo>
                  <a:lnTo>
                    <a:pt x="39224" y="87278"/>
                  </a:lnTo>
                  <a:lnTo>
                    <a:pt x="19719" y="121036"/>
                  </a:lnTo>
                  <a:lnTo>
                    <a:pt x="3818" y="181865"/>
                  </a:lnTo>
                  <a:lnTo>
                    <a:pt x="0" y="237580"/>
                  </a:lnTo>
                  <a:lnTo>
                    <a:pt x="38" y="285933"/>
                  </a:lnTo>
                  <a:lnTo>
                    <a:pt x="9939" y="347842"/>
                  </a:lnTo>
                  <a:lnTo>
                    <a:pt x="17571" y="400148"/>
                  </a:lnTo>
                  <a:lnTo>
                    <a:pt x="24854" y="421459"/>
                  </a:lnTo>
                  <a:lnTo>
                    <a:pt x="48593" y="454204"/>
                  </a:lnTo>
                  <a:lnTo>
                    <a:pt x="92623" y="489269"/>
                  </a:lnTo>
                  <a:lnTo>
                    <a:pt x="146381" y="509886"/>
                  </a:lnTo>
                  <a:lnTo>
                    <a:pt x="175299" y="515465"/>
                  </a:lnTo>
                  <a:lnTo>
                    <a:pt x="238404" y="509515"/>
                  </a:lnTo>
                  <a:lnTo>
                    <a:pt x="290687" y="497074"/>
                  </a:lnTo>
                  <a:lnTo>
                    <a:pt x="318445" y="481234"/>
                  </a:lnTo>
                  <a:lnTo>
                    <a:pt x="377470" y="426933"/>
                  </a:lnTo>
                  <a:lnTo>
                    <a:pt x="415567" y="383501"/>
                  </a:lnTo>
                  <a:lnTo>
                    <a:pt x="442725" y="320849"/>
                  </a:lnTo>
                  <a:lnTo>
                    <a:pt x="453237" y="292239"/>
                  </a:lnTo>
                  <a:lnTo>
                    <a:pt x="459155" y="243247"/>
                  </a:lnTo>
                  <a:lnTo>
                    <a:pt x="458568" y="191686"/>
                  </a:lnTo>
                  <a:lnTo>
                    <a:pt x="444616" y="141703"/>
                  </a:lnTo>
                  <a:lnTo>
                    <a:pt x="424495" y="103627"/>
                  </a:lnTo>
                  <a:lnTo>
                    <a:pt x="382274" y="54201"/>
                  </a:lnTo>
                  <a:lnTo>
                    <a:pt x="349091" y="31427"/>
                  </a:lnTo>
                  <a:lnTo>
                    <a:pt x="309623" y="15451"/>
                  </a:lnTo>
                  <a:lnTo>
                    <a:pt x="268294" y="14486"/>
                  </a:lnTo>
                  <a:lnTo>
                    <a:pt x="214746" y="24641"/>
                  </a:lnTo>
                  <a:lnTo>
                    <a:pt x="177377" y="377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37026" y="2643639"/>
              <a:ext cx="227271" cy="525335"/>
            </a:xfrm>
            <a:custGeom>
              <a:avLst/>
              <a:gdLst/>
              <a:ahLst/>
              <a:cxnLst/>
              <a:rect l="0" t="0" r="0" b="0"/>
              <a:pathLst>
                <a:path w="227271" h="525335">
                  <a:moveTo>
                    <a:pt x="10529" y="0"/>
                  </a:moveTo>
                  <a:lnTo>
                    <a:pt x="3293" y="27556"/>
                  </a:lnTo>
                  <a:lnTo>
                    <a:pt x="651" y="90018"/>
                  </a:lnTo>
                  <a:lnTo>
                    <a:pt x="193" y="142876"/>
                  </a:lnTo>
                  <a:lnTo>
                    <a:pt x="5628" y="197069"/>
                  </a:lnTo>
                  <a:lnTo>
                    <a:pt x="10731" y="248804"/>
                  </a:lnTo>
                  <a:lnTo>
                    <a:pt x="19467" y="310405"/>
                  </a:lnTo>
                  <a:lnTo>
                    <a:pt x="20586" y="362593"/>
                  </a:lnTo>
                  <a:lnTo>
                    <a:pt x="20918" y="422510"/>
                  </a:lnTo>
                  <a:lnTo>
                    <a:pt x="19860" y="480639"/>
                  </a:lnTo>
                  <a:lnTo>
                    <a:pt x="17920" y="481863"/>
                  </a:lnTo>
                  <a:lnTo>
                    <a:pt x="15456" y="479170"/>
                  </a:lnTo>
                  <a:lnTo>
                    <a:pt x="11989" y="453022"/>
                  </a:lnTo>
                  <a:lnTo>
                    <a:pt x="19223" y="402265"/>
                  </a:lnTo>
                  <a:lnTo>
                    <a:pt x="29743" y="363425"/>
                  </a:lnTo>
                  <a:lnTo>
                    <a:pt x="53665" y="328155"/>
                  </a:lnTo>
                  <a:lnTo>
                    <a:pt x="60344" y="320545"/>
                  </a:lnTo>
                  <a:lnTo>
                    <a:pt x="80242" y="312091"/>
                  </a:lnTo>
                  <a:lnTo>
                    <a:pt x="103514" y="309503"/>
                  </a:lnTo>
                  <a:lnTo>
                    <a:pt x="125555" y="312252"/>
                  </a:lnTo>
                  <a:lnTo>
                    <a:pt x="157695" y="325966"/>
                  </a:lnTo>
                  <a:lnTo>
                    <a:pt x="198826" y="359966"/>
                  </a:lnTo>
                  <a:lnTo>
                    <a:pt x="215489" y="379914"/>
                  </a:lnTo>
                  <a:lnTo>
                    <a:pt x="224455" y="403597"/>
                  </a:lnTo>
                  <a:lnTo>
                    <a:pt x="227270" y="428551"/>
                  </a:lnTo>
                  <a:lnTo>
                    <a:pt x="224622" y="451340"/>
                  </a:lnTo>
                  <a:lnTo>
                    <a:pt x="210964" y="483901"/>
                  </a:lnTo>
                  <a:lnTo>
                    <a:pt x="195538" y="498947"/>
                  </a:lnTo>
                  <a:lnTo>
                    <a:pt x="157039" y="518138"/>
                  </a:lnTo>
                  <a:lnTo>
                    <a:pt x="93716" y="525334"/>
                  </a:lnTo>
                  <a:lnTo>
                    <a:pt x="66218" y="523601"/>
                  </a:lnTo>
                  <a:lnTo>
                    <a:pt x="19796" y="509663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84426" y="3054251"/>
              <a:ext cx="186418" cy="368498"/>
            </a:xfrm>
            <a:custGeom>
              <a:avLst/>
              <a:gdLst/>
              <a:ahLst/>
              <a:cxnLst/>
              <a:rect l="0" t="0" r="0" b="0"/>
              <a:pathLst>
                <a:path w="186418" h="368498">
                  <a:moveTo>
                    <a:pt x="147399" y="0"/>
                  </a:moveTo>
                  <a:lnTo>
                    <a:pt x="158852" y="60383"/>
                  </a:lnTo>
                  <a:lnTo>
                    <a:pt x="168730" y="118107"/>
                  </a:lnTo>
                  <a:lnTo>
                    <a:pt x="179065" y="176544"/>
                  </a:lnTo>
                  <a:lnTo>
                    <a:pt x="186417" y="227785"/>
                  </a:lnTo>
                  <a:lnTo>
                    <a:pt x="185476" y="269483"/>
                  </a:lnTo>
                  <a:lnTo>
                    <a:pt x="183312" y="281431"/>
                  </a:lnTo>
                  <a:lnTo>
                    <a:pt x="177190" y="291735"/>
                  </a:lnTo>
                  <a:lnTo>
                    <a:pt x="126336" y="332537"/>
                  </a:lnTo>
                  <a:lnTo>
                    <a:pt x="102163" y="340816"/>
                  </a:lnTo>
                  <a:lnTo>
                    <a:pt x="43089" y="354973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10767" y="289632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16053" y="2932222"/>
              <a:ext cx="192777" cy="240872"/>
            </a:xfrm>
            <a:custGeom>
              <a:avLst/>
              <a:gdLst/>
              <a:ahLst/>
              <a:cxnLst/>
              <a:rect l="0" t="0" r="0" b="0"/>
              <a:pathLst>
                <a:path w="192777" h="240872">
                  <a:moveTo>
                    <a:pt x="0" y="122029"/>
                  </a:moveTo>
                  <a:lnTo>
                    <a:pt x="37477" y="130362"/>
                  </a:lnTo>
                  <a:lnTo>
                    <a:pt x="88901" y="132124"/>
                  </a:lnTo>
                  <a:lnTo>
                    <a:pt x="124607" y="126840"/>
                  </a:lnTo>
                  <a:lnTo>
                    <a:pt x="151824" y="112276"/>
                  </a:lnTo>
                  <a:lnTo>
                    <a:pt x="174706" y="93143"/>
                  </a:lnTo>
                  <a:lnTo>
                    <a:pt x="190715" y="67067"/>
                  </a:lnTo>
                  <a:lnTo>
                    <a:pt x="192776" y="47298"/>
                  </a:lnTo>
                  <a:lnTo>
                    <a:pt x="191688" y="37114"/>
                  </a:lnTo>
                  <a:lnTo>
                    <a:pt x="181121" y="19558"/>
                  </a:lnTo>
                  <a:lnTo>
                    <a:pt x="173389" y="11601"/>
                  </a:lnTo>
                  <a:lnTo>
                    <a:pt x="149202" y="2760"/>
                  </a:lnTo>
                  <a:lnTo>
                    <a:pt x="121294" y="0"/>
                  </a:lnTo>
                  <a:lnTo>
                    <a:pt x="97192" y="2673"/>
                  </a:lnTo>
                  <a:lnTo>
                    <a:pt x="77901" y="10880"/>
                  </a:lnTo>
                  <a:lnTo>
                    <a:pt x="69481" y="16344"/>
                  </a:lnTo>
                  <a:lnTo>
                    <a:pt x="46453" y="46391"/>
                  </a:lnTo>
                  <a:lnTo>
                    <a:pt x="30424" y="109050"/>
                  </a:lnTo>
                  <a:lnTo>
                    <a:pt x="26389" y="132638"/>
                  </a:lnTo>
                  <a:lnTo>
                    <a:pt x="31865" y="171056"/>
                  </a:lnTo>
                  <a:lnTo>
                    <a:pt x="47786" y="204016"/>
                  </a:lnTo>
                  <a:lnTo>
                    <a:pt x="60622" y="221249"/>
                  </a:lnTo>
                  <a:lnTo>
                    <a:pt x="86592" y="238515"/>
                  </a:lnTo>
                  <a:lnTo>
                    <a:pt x="109455" y="240871"/>
                  </a:lnTo>
                  <a:lnTo>
                    <a:pt x="156671" y="232851"/>
                  </a:lnTo>
                  <a:lnTo>
                    <a:pt x="169068" y="226655"/>
                  </a:lnTo>
                  <a:lnTo>
                    <a:pt x="178984" y="2167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992536" y="2955581"/>
              <a:ext cx="186771" cy="238363"/>
            </a:xfrm>
            <a:custGeom>
              <a:avLst/>
              <a:gdLst/>
              <a:ahLst/>
              <a:cxnLst/>
              <a:rect l="0" t="0" r="0" b="0"/>
              <a:pathLst>
                <a:path w="186771" h="238363">
                  <a:moveTo>
                    <a:pt x="134128" y="24970"/>
                  </a:moveTo>
                  <a:lnTo>
                    <a:pt x="116147" y="9329"/>
                  </a:lnTo>
                  <a:lnTo>
                    <a:pt x="99230" y="1251"/>
                  </a:lnTo>
                  <a:lnTo>
                    <a:pt x="80013" y="0"/>
                  </a:lnTo>
                  <a:lnTo>
                    <a:pt x="60944" y="4514"/>
                  </a:lnTo>
                  <a:lnTo>
                    <a:pt x="29638" y="26475"/>
                  </a:lnTo>
                  <a:lnTo>
                    <a:pt x="22354" y="32993"/>
                  </a:lnTo>
                  <a:lnTo>
                    <a:pt x="6513" y="64522"/>
                  </a:lnTo>
                  <a:lnTo>
                    <a:pt x="0" y="103500"/>
                  </a:lnTo>
                  <a:lnTo>
                    <a:pt x="9248" y="144684"/>
                  </a:lnTo>
                  <a:lnTo>
                    <a:pt x="34504" y="198183"/>
                  </a:lnTo>
                  <a:lnTo>
                    <a:pt x="62106" y="224602"/>
                  </a:lnTo>
                  <a:lnTo>
                    <a:pt x="82231" y="235748"/>
                  </a:lnTo>
                  <a:lnTo>
                    <a:pt x="109113" y="238362"/>
                  </a:lnTo>
                  <a:lnTo>
                    <a:pt x="170825" y="228676"/>
                  </a:lnTo>
                  <a:lnTo>
                    <a:pt x="186770" y="2250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284591" y="2822624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0" y="0"/>
                  </a:moveTo>
                  <a:lnTo>
                    <a:pt x="0" y="62477"/>
                  </a:lnTo>
                  <a:lnTo>
                    <a:pt x="0" y="117558"/>
                  </a:lnTo>
                  <a:lnTo>
                    <a:pt x="3120" y="180671"/>
                  </a:lnTo>
                  <a:lnTo>
                    <a:pt x="9065" y="243918"/>
                  </a:lnTo>
                  <a:lnTo>
                    <a:pt x="10240" y="302642"/>
                  </a:lnTo>
                  <a:lnTo>
                    <a:pt x="13591" y="363114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179306" y="2960337"/>
              <a:ext cx="221100" cy="20215"/>
            </a:xfrm>
            <a:custGeom>
              <a:avLst/>
              <a:gdLst/>
              <a:ahLst/>
              <a:cxnLst/>
              <a:rect l="0" t="0" r="0" b="0"/>
              <a:pathLst>
                <a:path w="221100" h="20215">
                  <a:moveTo>
                    <a:pt x="221099" y="20214"/>
                  </a:moveTo>
                  <a:lnTo>
                    <a:pt x="158819" y="3426"/>
                  </a:lnTo>
                  <a:lnTo>
                    <a:pt x="104768" y="0"/>
                  </a:lnTo>
                  <a:lnTo>
                    <a:pt x="49031" y="4913"/>
                  </a:lnTo>
                  <a:lnTo>
                    <a:pt x="0" y="202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431990" y="3012137"/>
              <a:ext cx="245031" cy="305327"/>
            </a:xfrm>
            <a:custGeom>
              <a:avLst/>
              <a:gdLst/>
              <a:ahLst/>
              <a:cxnLst/>
              <a:rect l="0" t="0" r="0" b="0"/>
              <a:pathLst>
                <a:path w="245031" h="305327">
                  <a:moveTo>
                    <a:pt x="200042" y="0"/>
                  </a:moveTo>
                  <a:lnTo>
                    <a:pt x="145898" y="11453"/>
                  </a:lnTo>
                  <a:lnTo>
                    <a:pt x="90951" y="24749"/>
                  </a:lnTo>
                  <a:lnTo>
                    <a:pt x="60224" y="40738"/>
                  </a:lnTo>
                  <a:lnTo>
                    <a:pt x="36302" y="60294"/>
                  </a:lnTo>
                  <a:lnTo>
                    <a:pt x="27833" y="80219"/>
                  </a:lnTo>
                  <a:lnTo>
                    <a:pt x="25574" y="92084"/>
                  </a:lnTo>
                  <a:lnTo>
                    <a:pt x="27578" y="101164"/>
                  </a:lnTo>
                  <a:lnTo>
                    <a:pt x="32423" y="108387"/>
                  </a:lnTo>
                  <a:lnTo>
                    <a:pt x="39163" y="114372"/>
                  </a:lnTo>
                  <a:lnTo>
                    <a:pt x="76595" y="128384"/>
                  </a:lnTo>
                  <a:lnTo>
                    <a:pt x="132071" y="136364"/>
                  </a:lnTo>
                  <a:lnTo>
                    <a:pt x="194470" y="156893"/>
                  </a:lnTo>
                  <a:lnTo>
                    <a:pt x="224388" y="176208"/>
                  </a:lnTo>
                  <a:lnTo>
                    <a:pt x="237378" y="192958"/>
                  </a:lnTo>
                  <a:lnTo>
                    <a:pt x="242480" y="202338"/>
                  </a:lnTo>
                  <a:lnTo>
                    <a:pt x="245030" y="222119"/>
                  </a:lnTo>
                  <a:lnTo>
                    <a:pt x="244072" y="232307"/>
                  </a:lnTo>
                  <a:lnTo>
                    <a:pt x="233649" y="249867"/>
                  </a:lnTo>
                  <a:lnTo>
                    <a:pt x="204930" y="272906"/>
                  </a:lnTo>
                  <a:lnTo>
                    <a:pt x="178818" y="285068"/>
                  </a:lnTo>
                  <a:lnTo>
                    <a:pt x="117514" y="292876"/>
                  </a:lnTo>
                  <a:lnTo>
                    <a:pt x="54409" y="294418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326383" y="206854"/>
            <a:ext cx="3716561" cy="500361"/>
            <a:chOff x="326383" y="206854"/>
            <a:chExt cx="3716561" cy="500361"/>
          </a:xfrm>
        </p:grpSpPr>
        <p:sp>
          <p:nvSpPr>
            <p:cNvPr id="2" name="Freeform 1"/>
            <p:cNvSpPr/>
            <p:nvPr/>
          </p:nvSpPr>
          <p:spPr>
            <a:xfrm>
              <a:off x="505367" y="273740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7236" y="174558"/>
                  </a:lnTo>
                  <a:lnTo>
                    <a:pt x="9878" y="231446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6383" y="242155"/>
              <a:ext cx="305327" cy="42115"/>
            </a:xfrm>
            <a:custGeom>
              <a:avLst/>
              <a:gdLst/>
              <a:ahLst/>
              <a:cxnLst/>
              <a:rect l="0" t="0" r="0" b="0"/>
              <a:pathLst>
                <a:path w="305327" h="42115">
                  <a:moveTo>
                    <a:pt x="305326" y="0"/>
                  </a:moveTo>
                  <a:lnTo>
                    <a:pt x="246710" y="14654"/>
                  </a:lnTo>
                  <a:lnTo>
                    <a:pt x="191366" y="27028"/>
                  </a:lnTo>
                  <a:lnTo>
                    <a:pt x="128441" y="33805"/>
                  </a:lnTo>
                  <a:lnTo>
                    <a:pt x="70605" y="40473"/>
                  </a:lnTo>
                  <a:lnTo>
                    <a:pt x="12533" y="4189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68497" y="558010"/>
              <a:ext cx="305327" cy="1"/>
            </a:xfrm>
            <a:custGeom>
              <a:avLst/>
              <a:gdLst/>
              <a:ahLst/>
              <a:cxnLst/>
              <a:rect l="0" t="0" r="0" b="0"/>
              <a:pathLst>
                <a:path w="305327" h="1">
                  <a:moveTo>
                    <a:pt x="305326" y="0"/>
                  </a:moveTo>
                  <a:lnTo>
                    <a:pt x="246710" y="0"/>
                  </a:lnTo>
                  <a:lnTo>
                    <a:pt x="184130" y="0"/>
                  </a:lnTo>
                  <a:lnTo>
                    <a:pt x="133976" y="0"/>
                  </a:lnTo>
                  <a:lnTo>
                    <a:pt x="74514" y="0"/>
                  </a:lnTo>
                  <a:lnTo>
                    <a:pt x="3494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73823" y="439309"/>
              <a:ext cx="136872" cy="120151"/>
            </a:xfrm>
            <a:custGeom>
              <a:avLst/>
              <a:gdLst/>
              <a:ahLst/>
              <a:cxnLst/>
              <a:rect l="0" t="0" r="0" b="0"/>
              <a:pathLst>
                <a:path w="136872" h="120151">
                  <a:moveTo>
                    <a:pt x="0" y="66058"/>
                  </a:moveTo>
                  <a:lnTo>
                    <a:pt x="8334" y="103536"/>
                  </a:lnTo>
                  <a:lnTo>
                    <a:pt x="8383" y="120150"/>
                  </a:lnTo>
                  <a:lnTo>
                    <a:pt x="6759" y="119667"/>
                  </a:lnTo>
                  <a:lnTo>
                    <a:pt x="4506" y="115835"/>
                  </a:lnTo>
                  <a:lnTo>
                    <a:pt x="594" y="63370"/>
                  </a:lnTo>
                  <a:lnTo>
                    <a:pt x="2604" y="39127"/>
                  </a:lnTo>
                  <a:lnTo>
                    <a:pt x="11296" y="20554"/>
                  </a:lnTo>
                  <a:lnTo>
                    <a:pt x="26078" y="7620"/>
                  </a:lnTo>
                  <a:lnTo>
                    <a:pt x="34933" y="2533"/>
                  </a:lnTo>
                  <a:lnTo>
                    <a:pt x="54130" y="0"/>
                  </a:lnTo>
                  <a:lnTo>
                    <a:pt x="73191" y="3944"/>
                  </a:lnTo>
                  <a:lnTo>
                    <a:pt x="89461" y="13495"/>
                  </a:lnTo>
                  <a:lnTo>
                    <a:pt x="101372" y="28659"/>
                  </a:lnTo>
                  <a:lnTo>
                    <a:pt x="125999" y="84410"/>
                  </a:lnTo>
                  <a:lnTo>
                    <a:pt x="136871" y="1081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45404" y="206854"/>
              <a:ext cx="111737" cy="382803"/>
            </a:xfrm>
            <a:custGeom>
              <a:avLst/>
              <a:gdLst/>
              <a:ahLst/>
              <a:cxnLst/>
              <a:rect l="0" t="0" r="0" b="0"/>
              <a:pathLst>
                <a:path w="111737" h="382803">
                  <a:moveTo>
                    <a:pt x="102160" y="287985"/>
                  </a:moveTo>
                  <a:lnTo>
                    <a:pt x="92585" y="263938"/>
                  </a:lnTo>
                  <a:lnTo>
                    <a:pt x="81917" y="249611"/>
                  </a:lnTo>
                  <a:lnTo>
                    <a:pt x="73457" y="246025"/>
                  </a:lnTo>
                  <a:lnTo>
                    <a:pt x="51579" y="245159"/>
                  </a:lnTo>
                  <a:lnTo>
                    <a:pt x="32496" y="251794"/>
                  </a:lnTo>
                  <a:lnTo>
                    <a:pt x="24132" y="256839"/>
                  </a:lnTo>
                  <a:lnTo>
                    <a:pt x="11719" y="271802"/>
                  </a:lnTo>
                  <a:lnTo>
                    <a:pt x="3472" y="291321"/>
                  </a:lnTo>
                  <a:lnTo>
                    <a:pt x="0" y="327448"/>
                  </a:lnTo>
                  <a:lnTo>
                    <a:pt x="3333" y="349978"/>
                  </a:lnTo>
                  <a:lnTo>
                    <a:pt x="11834" y="368570"/>
                  </a:lnTo>
                  <a:lnTo>
                    <a:pt x="17376" y="376803"/>
                  </a:lnTo>
                  <a:lnTo>
                    <a:pt x="24581" y="381122"/>
                  </a:lnTo>
                  <a:lnTo>
                    <a:pt x="41944" y="382802"/>
                  </a:lnTo>
                  <a:lnTo>
                    <a:pt x="58240" y="376529"/>
                  </a:lnTo>
                  <a:lnTo>
                    <a:pt x="65861" y="371581"/>
                  </a:lnTo>
                  <a:lnTo>
                    <a:pt x="77449" y="353605"/>
                  </a:lnTo>
                  <a:lnTo>
                    <a:pt x="98170" y="291600"/>
                  </a:lnTo>
                  <a:lnTo>
                    <a:pt x="109474" y="240346"/>
                  </a:lnTo>
                  <a:lnTo>
                    <a:pt x="111736" y="191591"/>
                  </a:lnTo>
                  <a:lnTo>
                    <a:pt x="109287" y="140101"/>
                  </a:lnTo>
                  <a:lnTo>
                    <a:pt x="101152" y="87800"/>
                  </a:lnTo>
                  <a:lnTo>
                    <a:pt x="87923" y="28903"/>
                  </a:lnTo>
                  <a:lnTo>
                    <a:pt x="71946" y="0"/>
                  </a:lnTo>
                  <a:lnTo>
                    <a:pt x="66809" y="69"/>
                  </a:lnTo>
                  <a:lnTo>
                    <a:pt x="62215" y="5964"/>
                  </a:lnTo>
                  <a:lnTo>
                    <a:pt x="55161" y="28111"/>
                  </a:lnTo>
                  <a:lnTo>
                    <a:pt x="53752" y="89989"/>
                  </a:lnTo>
                  <a:lnTo>
                    <a:pt x="64392" y="147359"/>
                  </a:lnTo>
                  <a:lnTo>
                    <a:pt x="70523" y="206958"/>
                  </a:lnTo>
                  <a:lnTo>
                    <a:pt x="81786" y="258072"/>
                  </a:lnTo>
                  <a:lnTo>
                    <a:pt x="102160" y="319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21264" y="463253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5589" y="58617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021264" y="36849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094963" y="387918"/>
              <a:ext cx="63172" cy="152911"/>
            </a:xfrm>
            <a:custGeom>
              <a:avLst/>
              <a:gdLst/>
              <a:ahLst/>
              <a:cxnLst/>
              <a:rect l="0" t="0" r="0" b="0"/>
              <a:pathLst>
                <a:path w="63172" h="152911">
                  <a:moveTo>
                    <a:pt x="0" y="75335"/>
                  </a:moveTo>
                  <a:lnTo>
                    <a:pt x="17959" y="129210"/>
                  </a:lnTo>
                  <a:lnTo>
                    <a:pt x="25858" y="152910"/>
                  </a:lnTo>
                  <a:lnTo>
                    <a:pt x="6659" y="95311"/>
                  </a:lnTo>
                  <a:lnTo>
                    <a:pt x="1973" y="58897"/>
                  </a:lnTo>
                  <a:lnTo>
                    <a:pt x="6174" y="24061"/>
                  </a:lnTo>
                  <a:lnTo>
                    <a:pt x="11135" y="15416"/>
                  </a:lnTo>
                  <a:lnTo>
                    <a:pt x="26006" y="2691"/>
                  </a:lnTo>
                  <a:lnTo>
                    <a:pt x="33715" y="0"/>
                  </a:lnTo>
                  <a:lnTo>
                    <a:pt x="63171" y="16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210777" y="384913"/>
              <a:ext cx="105286" cy="162569"/>
            </a:xfrm>
            <a:custGeom>
              <a:avLst/>
              <a:gdLst/>
              <a:ahLst/>
              <a:cxnLst/>
              <a:rect l="0" t="0" r="0" b="0"/>
              <a:pathLst>
                <a:path w="105286" h="162569">
                  <a:moveTo>
                    <a:pt x="0" y="46755"/>
                  </a:moveTo>
                  <a:lnTo>
                    <a:pt x="17980" y="62396"/>
                  </a:lnTo>
                  <a:lnTo>
                    <a:pt x="34897" y="70474"/>
                  </a:lnTo>
                  <a:lnTo>
                    <a:pt x="44322" y="70757"/>
                  </a:lnTo>
                  <a:lnTo>
                    <a:pt x="64152" y="64831"/>
                  </a:lnTo>
                  <a:lnTo>
                    <a:pt x="78425" y="51279"/>
                  </a:lnTo>
                  <a:lnTo>
                    <a:pt x="83869" y="42752"/>
                  </a:lnTo>
                  <a:lnTo>
                    <a:pt x="86798" y="23919"/>
                  </a:lnTo>
                  <a:lnTo>
                    <a:pt x="85941" y="13983"/>
                  </a:lnTo>
                  <a:lnTo>
                    <a:pt x="80691" y="7360"/>
                  </a:lnTo>
                  <a:lnTo>
                    <a:pt x="62379" y="0"/>
                  </a:lnTo>
                  <a:lnTo>
                    <a:pt x="53284" y="377"/>
                  </a:lnTo>
                  <a:lnTo>
                    <a:pt x="36940" y="7035"/>
                  </a:lnTo>
                  <a:lnTo>
                    <a:pt x="14584" y="29527"/>
                  </a:lnTo>
                  <a:lnTo>
                    <a:pt x="6482" y="51576"/>
                  </a:lnTo>
                  <a:lnTo>
                    <a:pt x="4050" y="75804"/>
                  </a:lnTo>
                  <a:lnTo>
                    <a:pt x="15033" y="130649"/>
                  </a:lnTo>
                  <a:lnTo>
                    <a:pt x="20551" y="138949"/>
                  </a:lnTo>
                  <a:lnTo>
                    <a:pt x="36040" y="151291"/>
                  </a:lnTo>
                  <a:lnTo>
                    <a:pt x="70080" y="159227"/>
                  </a:lnTo>
                  <a:lnTo>
                    <a:pt x="105285" y="1625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340040" y="403009"/>
              <a:ext cx="123422" cy="120260"/>
            </a:xfrm>
            <a:custGeom>
              <a:avLst/>
              <a:gdLst/>
              <a:ahLst/>
              <a:cxnLst/>
              <a:rect l="0" t="0" r="0" b="0"/>
              <a:pathLst>
                <a:path w="123422" h="120260">
                  <a:moveTo>
                    <a:pt x="91835" y="18130"/>
                  </a:moveTo>
                  <a:lnTo>
                    <a:pt x="80657" y="6952"/>
                  </a:lnTo>
                  <a:lnTo>
                    <a:pt x="62691" y="1464"/>
                  </a:lnTo>
                  <a:lnTo>
                    <a:pt x="51349" y="0"/>
                  </a:lnTo>
                  <a:lnTo>
                    <a:pt x="32507" y="4613"/>
                  </a:lnTo>
                  <a:lnTo>
                    <a:pt x="24207" y="9119"/>
                  </a:lnTo>
                  <a:lnTo>
                    <a:pt x="11865" y="23484"/>
                  </a:lnTo>
                  <a:lnTo>
                    <a:pt x="3651" y="42737"/>
                  </a:lnTo>
                  <a:lnTo>
                    <a:pt x="0" y="66891"/>
                  </a:lnTo>
                  <a:lnTo>
                    <a:pt x="4616" y="86985"/>
                  </a:lnTo>
                  <a:lnTo>
                    <a:pt x="9123" y="95619"/>
                  </a:lnTo>
                  <a:lnTo>
                    <a:pt x="23489" y="108332"/>
                  </a:lnTo>
                  <a:lnTo>
                    <a:pt x="42742" y="116712"/>
                  </a:lnTo>
                  <a:lnTo>
                    <a:pt x="78719" y="120259"/>
                  </a:lnTo>
                  <a:lnTo>
                    <a:pt x="123421" y="1128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511978" y="210569"/>
              <a:ext cx="14655" cy="284271"/>
            </a:xfrm>
            <a:custGeom>
              <a:avLst/>
              <a:gdLst/>
              <a:ahLst/>
              <a:cxnLst/>
              <a:rect l="0" t="0" r="0" b="0"/>
              <a:pathLst>
                <a:path w="14655" h="284271">
                  <a:moveTo>
                    <a:pt x="14654" y="0"/>
                  </a:moveTo>
                  <a:lnTo>
                    <a:pt x="0" y="49552"/>
                  </a:lnTo>
                  <a:lnTo>
                    <a:pt x="1083" y="83313"/>
                  </a:lnTo>
                  <a:lnTo>
                    <a:pt x="10760" y="142972"/>
                  </a:lnTo>
                  <a:lnTo>
                    <a:pt x="13500" y="192621"/>
                  </a:lnTo>
                  <a:lnTo>
                    <a:pt x="11306" y="248792"/>
                  </a:lnTo>
                  <a:lnTo>
                    <a:pt x="4125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452932" y="305326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99393" y="8333"/>
                  </a:lnTo>
                  <a:lnTo>
                    <a:pt x="36659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803429" y="418121"/>
              <a:ext cx="139986" cy="156029"/>
            </a:xfrm>
            <a:custGeom>
              <a:avLst/>
              <a:gdLst/>
              <a:ahLst/>
              <a:cxnLst/>
              <a:rect l="0" t="0" r="0" b="0"/>
              <a:pathLst>
                <a:path w="139986" h="156029">
                  <a:moveTo>
                    <a:pt x="91700" y="13547"/>
                  </a:moveTo>
                  <a:lnTo>
                    <a:pt x="74933" y="2368"/>
                  </a:lnTo>
                  <a:lnTo>
                    <a:pt x="57342" y="0"/>
                  </a:lnTo>
                  <a:lnTo>
                    <a:pt x="47737" y="1006"/>
                  </a:lnTo>
                  <a:lnTo>
                    <a:pt x="30827" y="8363"/>
                  </a:lnTo>
                  <a:lnTo>
                    <a:pt x="23042" y="13601"/>
                  </a:lnTo>
                  <a:lnTo>
                    <a:pt x="11273" y="31898"/>
                  </a:lnTo>
                  <a:lnTo>
                    <a:pt x="3312" y="55628"/>
                  </a:lnTo>
                  <a:lnTo>
                    <a:pt x="0" y="94126"/>
                  </a:lnTo>
                  <a:lnTo>
                    <a:pt x="3371" y="117210"/>
                  </a:lnTo>
                  <a:lnTo>
                    <a:pt x="11889" y="136049"/>
                  </a:lnTo>
                  <a:lnTo>
                    <a:pt x="17435" y="144348"/>
                  </a:lnTo>
                  <a:lnTo>
                    <a:pt x="25813" y="149880"/>
                  </a:lnTo>
                  <a:lnTo>
                    <a:pt x="47599" y="156028"/>
                  </a:lnTo>
                  <a:lnTo>
                    <a:pt x="69760" y="152521"/>
                  </a:lnTo>
                  <a:lnTo>
                    <a:pt x="98847" y="137393"/>
                  </a:lnTo>
                  <a:lnTo>
                    <a:pt x="129637" y="111320"/>
                  </a:lnTo>
                  <a:lnTo>
                    <a:pt x="137807" y="91317"/>
                  </a:lnTo>
                  <a:lnTo>
                    <a:pt x="139985" y="79431"/>
                  </a:lnTo>
                  <a:lnTo>
                    <a:pt x="136167" y="59986"/>
                  </a:lnTo>
                  <a:lnTo>
                    <a:pt x="120863" y="35886"/>
                  </a:lnTo>
                  <a:lnTo>
                    <a:pt x="108171" y="23475"/>
                  </a:lnTo>
                  <a:lnTo>
                    <a:pt x="81172" y="135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000414" y="252683"/>
              <a:ext cx="134143" cy="296056"/>
            </a:xfrm>
            <a:custGeom>
              <a:avLst/>
              <a:gdLst/>
              <a:ahLst/>
              <a:cxnLst/>
              <a:rect l="0" t="0" r="0" b="0"/>
              <a:pathLst>
                <a:path w="134143" h="296056">
                  <a:moveTo>
                    <a:pt x="0" y="0"/>
                  </a:moveTo>
                  <a:lnTo>
                    <a:pt x="3120" y="54145"/>
                  </a:lnTo>
                  <a:lnTo>
                    <a:pt x="9065" y="114681"/>
                  </a:lnTo>
                  <a:lnTo>
                    <a:pt x="17475" y="167323"/>
                  </a:lnTo>
                  <a:lnTo>
                    <a:pt x="20349" y="221568"/>
                  </a:lnTo>
                  <a:lnTo>
                    <a:pt x="15328" y="277344"/>
                  </a:lnTo>
                  <a:lnTo>
                    <a:pt x="13728" y="281992"/>
                  </a:lnTo>
                  <a:lnTo>
                    <a:pt x="12662" y="280412"/>
                  </a:lnTo>
                  <a:lnTo>
                    <a:pt x="12646" y="266177"/>
                  </a:lnTo>
                  <a:lnTo>
                    <a:pt x="25307" y="211192"/>
                  </a:lnTo>
                  <a:lnTo>
                    <a:pt x="40904" y="184758"/>
                  </a:lnTo>
                  <a:lnTo>
                    <a:pt x="48326" y="180494"/>
                  </a:lnTo>
                  <a:lnTo>
                    <a:pt x="65932" y="178876"/>
                  </a:lnTo>
                  <a:lnTo>
                    <a:pt x="82335" y="185176"/>
                  </a:lnTo>
                  <a:lnTo>
                    <a:pt x="111930" y="208284"/>
                  </a:lnTo>
                  <a:lnTo>
                    <a:pt x="127661" y="234069"/>
                  </a:lnTo>
                  <a:lnTo>
                    <a:pt x="134142" y="269526"/>
                  </a:lnTo>
                  <a:lnTo>
                    <a:pt x="131542" y="279120"/>
                  </a:lnTo>
                  <a:lnTo>
                    <a:pt x="126299" y="286686"/>
                  </a:lnTo>
                  <a:lnTo>
                    <a:pt x="119294" y="292899"/>
                  </a:lnTo>
                  <a:lnTo>
                    <a:pt x="109945" y="295872"/>
                  </a:lnTo>
                  <a:lnTo>
                    <a:pt x="87079" y="296055"/>
                  </a:lnTo>
                  <a:lnTo>
                    <a:pt x="31585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137285" y="526424"/>
              <a:ext cx="89404" cy="180791"/>
            </a:xfrm>
            <a:custGeom>
              <a:avLst/>
              <a:gdLst/>
              <a:ahLst/>
              <a:cxnLst/>
              <a:rect l="0" t="0" r="0" b="0"/>
              <a:pathLst>
                <a:path w="89404" h="180791">
                  <a:moveTo>
                    <a:pt x="84228" y="0"/>
                  </a:moveTo>
                  <a:lnTo>
                    <a:pt x="75894" y="37478"/>
                  </a:lnTo>
                  <a:lnTo>
                    <a:pt x="77469" y="75446"/>
                  </a:lnTo>
                  <a:lnTo>
                    <a:pt x="89403" y="135714"/>
                  </a:lnTo>
                  <a:lnTo>
                    <a:pt x="87308" y="157414"/>
                  </a:lnTo>
                  <a:lnTo>
                    <a:pt x="82771" y="165774"/>
                  </a:lnTo>
                  <a:lnTo>
                    <a:pt x="68373" y="178183"/>
                  </a:lnTo>
                  <a:lnTo>
                    <a:pt x="59620" y="180790"/>
                  </a:lnTo>
                  <a:lnTo>
                    <a:pt x="40535" y="18056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200455" y="400082"/>
              <a:ext cx="21059" cy="1"/>
            </a:xfrm>
            <a:custGeom>
              <a:avLst/>
              <a:gdLst/>
              <a:ahLst/>
              <a:cxnLst/>
              <a:rect l="0" t="0" r="0" b="0"/>
              <a:pathLst>
                <a:path w="21059" h="1">
                  <a:moveTo>
                    <a:pt x="2105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287706" y="398465"/>
              <a:ext cx="112792" cy="151873"/>
            </a:xfrm>
            <a:custGeom>
              <a:avLst/>
              <a:gdLst/>
              <a:ahLst/>
              <a:cxnLst/>
              <a:rect l="0" t="0" r="0" b="0"/>
              <a:pathLst>
                <a:path w="112792" h="151873">
                  <a:moveTo>
                    <a:pt x="7506" y="85845"/>
                  </a:moveTo>
                  <a:lnTo>
                    <a:pt x="29863" y="85845"/>
                  </a:lnTo>
                  <a:lnTo>
                    <a:pt x="60534" y="74667"/>
                  </a:lnTo>
                  <a:lnTo>
                    <a:pt x="67424" y="66695"/>
                  </a:lnTo>
                  <a:lnTo>
                    <a:pt x="75080" y="45359"/>
                  </a:lnTo>
                  <a:lnTo>
                    <a:pt x="74783" y="35457"/>
                  </a:lnTo>
                  <a:lnTo>
                    <a:pt x="68212" y="18217"/>
                  </a:lnTo>
                  <a:lnTo>
                    <a:pt x="54374" y="5876"/>
                  </a:lnTo>
                  <a:lnTo>
                    <a:pt x="45770" y="947"/>
                  </a:lnTo>
                  <a:lnTo>
                    <a:pt x="37695" y="0"/>
                  </a:lnTo>
                  <a:lnTo>
                    <a:pt x="22483" y="5188"/>
                  </a:lnTo>
                  <a:lnTo>
                    <a:pt x="11043" y="18412"/>
                  </a:lnTo>
                  <a:lnTo>
                    <a:pt x="3229" y="37158"/>
                  </a:lnTo>
                  <a:lnTo>
                    <a:pt x="0" y="74019"/>
                  </a:lnTo>
                  <a:lnTo>
                    <a:pt x="3390" y="100866"/>
                  </a:lnTo>
                  <a:lnTo>
                    <a:pt x="15035" y="122157"/>
                  </a:lnTo>
                  <a:lnTo>
                    <a:pt x="31909" y="138249"/>
                  </a:lnTo>
                  <a:lnTo>
                    <a:pt x="51107" y="149300"/>
                  </a:lnTo>
                  <a:lnTo>
                    <a:pt x="71338" y="151872"/>
                  </a:lnTo>
                  <a:lnTo>
                    <a:pt x="112791" y="1490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480854" y="418366"/>
              <a:ext cx="109157" cy="123951"/>
            </a:xfrm>
            <a:custGeom>
              <a:avLst/>
              <a:gdLst/>
              <a:ahLst/>
              <a:cxnLst/>
              <a:rect l="0" t="0" r="0" b="0"/>
              <a:pathLst>
                <a:path w="109157" h="123951">
                  <a:moveTo>
                    <a:pt x="67042" y="13302"/>
                  </a:moveTo>
                  <a:lnTo>
                    <a:pt x="55864" y="2123"/>
                  </a:lnTo>
                  <a:lnTo>
                    <a:pt x="49061" y="0"/>
                  </a:lnTo>
                  <a:lnTo>
                    <a:pt x="32144" y="761"/>
                  </a:lnTo>
                  <a:lnTo>
                    <a:pt x="25059" y="4941"/>
                  </a:lnTo>
                  <a:lnTo>
                    <a:pt x="14068" y="18945"/>
                  </a:lnTo>
                  <a:lnTo>
                    <a:pt x="1303" y="46559"/>
                  </a:lnTo>
                  <a:lnTo>
                    <a:pt x="0" y="69807"/>
                  </a:lnTo>
                  <a:lnTo>
                    <a:pt x="4490" y="93397"/>
                  </a:lnTo>
                  <a:lnTo>
                    <a:pt x="14285" y="111681"/>
                  </a:lnTo>
                  <a:lnTo>
                    <a:pt x="22512" y="117492"/>
                  </a:lnTo>
                  <a:lnTo>
                    <a:pt x="44131" y="123950"/>
                  </a:lnTo>
                  <a:lnTo>
                    <a:pt x="77021" y="121996"/>
                  </a:lnTo>
                  <a:lnTo>
                    <a:pt x="109156" y="108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653181" y="242155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065" y="163205"/>
                  </a:lnTo>
                  <a:lnTo>
                    <a:pt x="17475" y="219151"/>
                  </a:lnTo>
                  <a:lnTo>
                    <a:pt x="21057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611067" y="326383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90135" y="0"/>
                  </a:lnTo>
                  <a:lnTo>
                    <a:pt x="29243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778981" y="362908"/>
              <a:ext cx="117140" cy="195103"/>
            </a:xfrm>
            <a:custGeom>
              <a:avLst/>
              <a:gdLst/>
              <a:ahLst/>
              <a:cxnLst/>
              <a:rect l="0" t="0" r="0" b="0"/>
              <a:pathLst>
                <a:path w="117140" h="195103">
                  <a:moveTo>
                    <a:pt x="95298" y="5589"/>
                  </a:moveTo>
                  <a:lnTo>
                    <a:pt x="78531" y="0"/>
                  </a:lnTo>
                  <a:lnTo>
                    <a:pt x="45747" y="2113"/>
                  </a:lnTo>
                  <a:lnTo>
                    <a:pt x="26092" y="10283"/>
                  </a:lnTo>
                  <a:lnTo>
                    <a:pt x="17575" y="15737"/>
                  </a:lnTo>
                  <a:lnTo>
                    <a:pt x="4993" y="31156"/>
                  </a:lnTo>
                  <a:lnTo>
                    <a:pt x="0" y="40181"/>
                  </a:lnTo>
                  <a:lnTo>
                    <a:pt x="180" y="48538"/>
                  </a:lnTo>
                  <a:lnTo>
                    <a:pt x="3810" y="56448"/>
                  </a:lnTo>
                  <a:lnTo>
                    <a:pt x="17202" y="70307"/>
                  </a:lnTo>
                  <a:lnTo>
                    <a:pt x="74780" y="97525"/>
                  </a:lnTo>
                  <a:lnTo>
                    <a:pt x="95538" y="109231"/>
                  </a:lnTo>
                  <a:lnTo>
                    <a:pt x="110223" y="125351"/>
                  </a:lnTo>
                  <a:lnTo>
                    <a:pt x="115776" y="134564"/>
                  </a:lnTo>
                  <a:lnTo>
                    <a:pt x="117139" y="144215"/>
                  </a:lnTo>
                  <a:lnTo>
                    <a:pt x="112414" y="164296"/>
                  </a:lnTo>
                  <a:lnTo>
                    <a:pt x="99396" y="178681"/>
                  </a:lnTo>
                  <a:lnTo>
                    <a:pt x="78575" y="190236"/>
                  </a:lnTo>
                  <a:lnTo>
                    <a:pt x="63713" y="1951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187474" y="370068"/>
              <a:ext cx="192174" cy="178219"/>
            </a:xfrm>
            <a:custGeom>
              <a:avLst/>
              <a:gdLst/>
              <a:ahLst/>
              <a:cxnLst/>
              <a:rect l="0" t="0" r="0" b="0"/>
              <a:pathLst>
                <a:path w="192174" h="178219">
                  <a:moveTo>
                    <a:pt x="97416" y="93185"/>
                  </a:moveTo>
                  <a:lnTo>
                    <a:pt x="103006" y="76418"/>
                  </a:lnTo>
                  <a:lnTo>
                    <a:pt x="100892" y="43634"/>
                  </a:lnTo>
                  <a:lnTo>
                    <a:pt x="87268" y="9873"/>
                  </a:lnTo>
                  <a:lnTo>
                    <a:pt x="78952" y="3719"/>
                  </a:lnTo>
                  <a:lnTo>
                    <a:pt x="57235" y="0"/>
                  </a:lnTo>
                  <a:lnTo>
                    <a:pt x="38224" y="5366"/>
                  </a:lnTo>
                  <a:lnTo>
                    <a:pt x="29879" y="10073"/>
                  </a:lnTo>
                  <a:lnTo>
                    <a:pt x="17487" y="24661"/>
                  </a:lnTo>
                  <a:lnTo>
                    <a:pt x="0" y="68211"/>
                  </a:lnTo>
                  <a:lnTo>
                    <a:pt x="52" y="108142"/>
                  </a:lnTo>
                  <a:lnTo>
                    <a:pt x="7477" y="144021"/>
                  </a:lnTo>
                  <a:lnTo>
                    <a:pt x="22675" y="171289"/>
                  </a:lnTo>
                  <a:lnTo>
                    <a:pt x="30041" y="174500"/>
                  </a:lnTo>
                  <a:lnTo>
                    <a:pt x="38461" y="174301"/>
                  </a:lnTo>
                  <a:lnTo>
                    <a:pt x="47585" y="171829"/>
                  </a:lnTo>
                  <a:lnTo>
                    <a:pt x="63960" y="159724"/>
                  </a:lnTo>
                  <a:lnTo>
                    <a:pt x="77868" y="142645"/>
                  </a:lnTo>
                  <a:lnTo>
                    <a:pt x="87948" y="123356"/>
                  </a:lnTo>
                  <a:lnTo>
                    <a:pt x="94611" y="87177"/>
                  </a:lnTo>
                  <a:lnTo>
                    <a:pt x="96717" y="84501"/>
                  </a:lnTo>
                  <a:lnTo>
                    <a:pt x="99289" y="88565"/>
                  </a:lnTo>
                  <a:lnTo>
                    <a:pt x="121758" y="146347"/>
                  </a:lnTo>
                  <a:lnTo>
                    <a:pt x="127682" y="156702"/>
                  </a:lnTo>
                  <a:lnTo>
                    <a:pt x="143623" y="171328"/>
                  </a:lnTo>
                  <a:lnTo>
                    <a:pt x="152788" y="176866"/>
                  </a:lnTo>
                  <a:lnTo>
                    <a:pt x="161237" y="178218"/>
                  </a:lnTo>
                  <a:lnTo>
                    <a:pt x="169209" y="176780"/>
                  </a:lnTo>
                  <a:lnTo>
                    <a:pt x="181967" y="170113"/>
                  </a:lnTo>
                  <a:lnTo>
                    <a:pt x="192173" y="1563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371449" y="390936"/>
              <a:ext cx="113484" cy="156546"/>
            </a:xfrm>
            <a:custGeom>
              <a:avLst/>
              <a:gdLst/>
              <a:ahLst/>
              <a:cxnLst/>
              <a:rect l="0" t="0" r="0" b="0"/>
              <a:pathLst>
                <a:path w="113484" h="156546">
                  <a:moveTo>
                    <a:pt x="29255" y="51260"/>
                  </a:moveTo>
                  <a:lnTo>
                    <a:pt x="29255" y="100191"/>
                  </a:lnTo>
                  <a:lnTo>
                    <a:pt x="29255" y="115466"/>
                  </a:lnTo>
                  <a:lnTo>
                    <a:pt x="26916" y="123310"/>
                  </a:lnTo>
                  <a:lnTo>
                    <a:pt x="23016" y="126200"/>
                  </a:lnTo>
                  <a:lnTo>
                    <a:pt x="18077" y="125787"/>
                  </a:lnTo>
                  <a:lnTo>
                    <a:pt x="13614" y="122001"/>
                  </a:lnTo>
                  <a:lnTo>
                    <a:pt x="5536" y="108437"/>
                  </a:lnTo>
                  <a:lnTo>
                    <a:pt x="0" y="75481"/>
                  </a:lnTo>
                  <a:lnTo>
                    <a:pt x="6536" y="30828"/>
                  </a:lnTo>
                  <a:lnTo>
                    <a:pt x="12529" y="9424"/>
                  </a:lnTo>
                  <a:lnTo>
                    <a:pt x="19274" y="3482"/>
                  </a:lnTo>
                  <a:lnTo>
                    <a:pt x="28450" y="691"/>
                  </a:lnTo>
                  <a:lnTo>
                    <a:pt x="39247" y="0"/>
                  </a:lnTo>
                  <a:lnTo>
                    <a:pt x="48785" y="3049"/>
                  </a:lnTo>
                  <a:lnTo>
                    <a:pt x="65621" y="15795"/>
                  </a:lnTo>
                  <a:lnTo>
                    <a:pt x="82664" y="42702"/>
                  </a:lnTo>
                  <a:lnTo>
                    <a:pt x="106223" y="104076"/>
                  </a:lnTo>
                  <a:lnTo>
                    <a:pt x="113483" y="1565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532169" y="392318"/>
              <a:ext cx="121965" cy="155570"/>
            </a:xfrm>
            <a:custGeom>
              <a:avLst/>
              <a:gdLst/>
              <a:ahLst/>
              <a:cxnLst/>
              <a:rect l="0" t="0" r="0" b="0"/>
              <a:pathLst>
                <a:path w="121965" h="155570">
                  <a:moveTo>
                    <a:pt x="110691" y="39350"/>
                  </a:moveTo>
                  <a:lnTo>
                    <a:pt x="99512" y="22582"/>
                  </a:lnTo>
                  <a:lnTo>
                    <a:pt x="84666" y="11231"/>
                  </a:lnTo>
                  <a:lnTo>
                    <a:pt x="65199" y="3456"/>
                  </a:lnTo>
                  <a:lnTo>
                    <a:pt x="40949" y="0"/>
                  </a:lnTo>
                  <a:lnTo>
                    <a:pt x="20812" y="4704"/>
                  </a:lnTo>
                  <a:lnTo>
                    <a:pt x="12168" y="9233"/>
                  </a:lnTo>
                  <a:lnTo>
                    <a:pt x="6404" y="16933"/>
                  </a:lnTo>
                  <a:lnTo>
                    <a:pt x="0" y="37965"/>
                  </a:lnTo>
                  <a:lnTo>
                    <a:pt x="1802" y="47786"/>
                  </a:lnTo>
                  <a:lnTo>
                    <a:pt x="13163" y="64936"/>
                  </a:lnTo>
                  <a:lnTo>
                    <a:pt x="33030" y="74118"/>
                  </a:lnTo>
                  <a:lnTo>
                    <a:pt x="78323" y="85602"/>
                  </a:lnTo>
                  <a:lnTo>
                    <a:pt x="104870" y="101277"/>
                  </a:lnTo>
                  <a:lnTo>
                    <a:pt x="117072" y="117176"/>
                  </a:lnTo>
                  <a:lnTo>
                    <a:pt x="121964" y="126329"/>
                  </a:lnTo>
                  <a:lnTo>
                    <a:pt x="121716" y="134771"/>
                  </a:lnTo>
                  <a:lnTo>
                    <a:pt x="118041" y="142738"/>
                  </a:lnTo>
                  <a:lnTo>
                    <a:pt x="112081" y="150389"/>
                  </a:lnTo>
                  <a:lnTo>
                    <a:pt x="104599" y="154320"/>
                  </a:lnTo>
                  <a:lnTo>
                    <a:pt x="86926" y="155569"/>
                  </a:lnTo>
                  <a:lnTo>
                    <a:pt x="39754" y="138550"/>
                  </a:lnTo>
                  <a:lnTo>
                    <a:pt x="15934" y="1341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727088" y="390278"/>
              <a:ext cx="315856" cy="167733"/>
            </a:xfrm>
            <a:custGeom>
              <a:avLst/>
              <a:gdLst/>
              <a:ahLst/>
              <a:cxnLst/>
              <a:rect l="0" t="0" r="0" b="0"/>
              <a:pathLst>
                <a:path w="315856" h="167733">
                  <a:moveTo>
                    <a:pt x="0" y="41390"/>
                  </a:moveTo>
                  <a:lnTo>
                    <a:pt x="3119" y="84082"/>
                  </a:lnTo>
                  <a:lnTo>
                    <a:pt x="9575" y="103648"/>
                  </a:lnTo>
                  <a:lnTo>
                    <a:pt x="20243" y="120143"/>
                  </a:lnTo>
                  <a:lnTo>
                    <a:pt x="27533" y="124307"/>
                  </a:lnTo>
                  <a:lnTo>
                    <a:pt x="44992" y="125815"/>
                  </a:lnTo>
                  <a:lnTo>
                    <a:pt x="52222" y="121070"/>
                  </a:lnTo>
                  <a:lnTo>
                    <a:pt x="63374" y="103320"/>
                  </a:lnTo>
                  <a:lnTo>
                    <a:pt x="69155" y="99054"/>
                  </a:lnTo>
                  <a:lnTo>
                    <a:pt x="75349" y="98550"/>
                  </a:lnTo>
                  <a:lnTo>
                    <a:pt x="81818" y="100554"/>
                  </a:lnTo>
                  <a:lnTo>
                    <a:pt x="95245" y="112139"/>
                  </a:lnTo>
                  <a:lnTo>
                    <a:pt x="122929" y="142583"/>
                  </a:lnTo>
                  <a:lnTo>
                    <a:pt x="131086" y="146286"/>
                  </a:lnTo>
                  <a:lnTo>
                    <a:pt x="149507" y="147282"/>
                  </a:lnTo>
                  <a:lnTo>
                    <a:pt x="155823" y="141230"/>
                  </a:lnTo>
                  <a:lnTo>
                    <a:pt x="162841" y="118909"/>
                  </a:lnTo>
                  <a:lnTo>
                    <a:pt x="162502" y="62950"/>
                  </a:lnTo>
                  <a:lnTo>
                    <a:pt x="164487" y="52254"/>
                  </a:lnTo>
                  <a:lnTo>
                    <a:pt x="169319" y="47463"/>
                  </a:lnTo>
                  <a:lnTo>
                    <a:pt x="176050" y="46608"/>
                  </a:lnTo>
                  <a:lnTo>
                    <a:pt x="235413" y="59786"/>
                  </a:lnTo>
                  <a:lnTo>
                    <a:pt x="248189" y="60673"/>
                  </a:lnTo>
                  <a:lnTo>
                    <a:pt x="268623" y="55419"/>
                  </a:lnTo>
                  <a:lnTo>
                    <a:pt x="277348" y="50743"/>
                  </a:lnTo>
                  <a:lnTo>
                    <a:pt x="281995" y="42946"/>
                  </a:lnTo>
                  <a:lnTo>
                    <a:pt x="284038" y="21804"/>
                  </a:lnTo>
                  <a:lnTo>
                    <a:pt x="279436" y="13125"/>
                  </a:lnTo>
                  <a:lnTo>
                    <a:pt x="261844" y="362"/>
                  </a:lnTo>
                  <a:lnTo>
                    <a:pt x="252941" y="0"/>
                  </a:lnTo>
                  <a:lnTo>
                    <a:pt x="244667" y="3268"/>
                  </a:lnTo>
                  <a:lnTo>
                    <a:pt x="230403" y="16258"/>
                  </a:lnTo>
                  <a:lnTo>
                    <a:pt x="220164" y="33730"/>
                  </a:lnTo>
                  <a:lnTo>
                    <a:pt x="213412" y="68886"/>
                  </a:lnTo>
                  <a:lnTo>
                    <a:pt x="217001" y="103349"/>
                  </a:lnTo>
                  <a:lnTo>
                    <a:pt x="231063" y="135787"/>
                  </a:lnTo>
                  <a:lnTo>
                    <a:pt x="246584" y="150805"/>
                  </a:lnTo>
                  <a:lnTo>
                    <a:pt x="266350" y="160209"/>
                  </a:lnTo>
                  <a:lnTo>
                    <a:pt x="315855" y="1677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4139162" y="147398"/>
            <a:ext cx="5177435" cy="579069"/>
            <a:chOff x="4139162" y="147398"/>
            <a:chExt cx="5177435" cy="579069"/>
          </a:xfrm>
        </p:grpSpPr>
        <p:sp>
          <p:nvSpPr>
            <p:cNvPr id="28" name="Freeform 27"/>
            <p:cNvSpPr/>
            <p:nvPr/>
          </p:nvSpPr>
          <p:spPr>
            <a:xfrm>
              <a:off x="4139162" y="389554"/>
              <a:ext cx="82766" cy="191814"/>
            </a:xfrm>
            <a:custGeom>
              <a:avLst/>
              <a:gdLst/>
              <a:ahLst/>
              <a:cxnLst/>
              <a:rect l="0" t="0" r="0" b="0"/>
              <a:pathLst>
                <a:path w="82766" h="191814">
                  <a:moveTo>
                    <a:pt x="19594" y="42114"/>
                  </a:moveTo>
                  <a:lnTo>
                    <a:pt x="14005" y="58882"/>
                  </a:lnTo>
                  <a:lnTo>
                    <a:pt x="17277" y="111630"/>
                  </a:lnTo>
                  <a:lnTo>
                    <a:pt x="22256" y="168323"/>
                  </a:lnTo>
                  <a:lnTo>
                    <a:pt x="24878" y="182405"/>
                  </a:lnTo>
                  <a:lnTo>
                    <a:pt x="24286" y="189454"/>
                  </a:lnTo>
                  <a:lnTo>
                    <a:pt x="21553" y="191813"/>
                  </a:lnTo>
                  <a:lnTo>
                    <a:pt x="17390" y="191046"/>
                  </a:lnTo>
                  <a:lnTo>
                    <a:pt x="13446" y="187026"/>
                  </a:lnTo>
                  <a:lnTo>
                    <a:pt x="5943" y="173200"/>
                  </a:lnTo>
                  <a:lnTo>
                    <a:pt x="0" y="120087"/>
                  </a:lnTo>
                  <a:lnTo>
                    <a:pt x="1946" y="63322"/>
                  </a:lnTo>
                  <a:lnTo>
                    <a:pt x="4319" y="49233"/>
                  </a:lnTo>
                  <a:lnTo>
                    <a:pt x="10581" y="37502"/>
                  </a:lnTo>
                  <a:lnTo>
                    <a:pt x="30016" y="18227"/>
                  </a:lnTo>
                  <a:lnTo>
                    <a:pt x="51132" y="8101"/>
                  </a:lnTo>
                  <a:lnTo>
                    <a:pt x="8276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674653" y="294797"/>
              <a:ext cx="1" cy="294799"/>
            </a:xfrm>
            <a:custGeom>
              <a:avLst/>
              <a:gdLst/>
              <a:ahLst/>
              <a:cxnLst/>
              <a:rect l="0" t="0" r="0" b="0"/>
              <a:pathLst>
                <a:path w="1" h="294799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0" y="158334"/>
                  </a:lnTo>
                  <a:lnTo>
                    <a:pt x="0" y="207571"/>
                  </a:lnTo>
                  <a:lnTo>
                    <a:pt x="0" y="266130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495668" y="379025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213646" y="15642"/>
                  </a:lnTo>
                  <a:lnTo>
                    <a:pt x="196730" y="23720"/>
                  </a:lnTo>
                  <a:lnTo>
                    <a:pt x="141632" y="31202"/>
                  </a:lnTo>
                  <a:lnTo>
                    <a:pt x="84475" y="39612"/>
                  </a:lnTo>
                  <a:lnTo>
                    <a:pt x="28125" y="416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748352" y="231626"/>
              <a:ext cx="263214" cy="324197"/>
            </a:xfrm>
            <a:custGeom>
              <a:avLst/>
              <a:gdLst/>
              <a:ahLst/>
              <a:cxnLst/>
              <a:rect l="0" t="0" r="0" b="0"/>
              <a:pathLst>
                <a:path w="263214" h="324197">
                  <a:moveTo>
                    <a:pt x="0" y="0"/>
                  </a:moveTo>
                  <a:lnTo>
                    <a:pt x="7236" y="27557"/>
                  </a:lnTo>
                  <a:lnTo>
                    <a:pt x="12998" y="90018"/>
                  </a:lnTo>
                  <a:lnTo>
                    <a:pt x="18669" y="145995"/>
                  </a:lnTo>
                  <a:lnTo>
                    <a:pt x="20349" y="199626"/>
                  </a:lnTo>
                  <a:lnTo>
                    <a:pt x="20847" y="252561"/>
                  </a:lnTo>
                  <a:lnTo>
                    <a:pt x="20964" y="277196"/>
                  </a:lnTo>
                  <a:lnTo>
                    <a:pt x="20995" y="277214"/>
                  </a:lnTo>
                  <a:lnTo>
                    <a:pt x="22199" y="265926"/>
                  </a:lnTo>
                  <a:lnTo>
                    <a:pt x="40183" y="203818"/>
                  </a:lnTo>
                  <a:lnTo>
                    <a:pt x="51394" y="185733"/>
                  </a:lnTo>
                  <a:lnTo>
                    <a:pt x="57660" y="182314"/>
                  </a:lnTo>
                  <a:lnTo>
                    <a:pt x="64176" y="182374"/>
                  </a:lnTo>
                  <a:lnTo>
                    <a:pt x="70860" y="184754"/>
                  </a:lnTo>
                  <a:lnTo>
                    <a:pt x="81406" y="196757"/>
                  </a:lnTo>
                  <a:lnTo>
                    <a:pt x="101404" y="250345"/>
                  </a:lnTo>
                  <a:lnTo>
                    <a:pt x="112621" y="300575"/>
                  </a:lnTo>
                  <a:lnTo>
                    <a:pt x="115564" y="323102"/>
                  </a:lnTo>
                  <a:lnTo>
                    <a:pt x="117987" y="324196"/>
                  </a:lnTo>
                  <a:lnTo>
                    <a:pt x="120772" y="321416"/>
                  </a:lnTo>
                  <a:lnTo>
                    <a:pt x="146096" y="268905"/>
                  </a:lnTo>
                  <a:lnTo>
                    <a:pt x="162028" y="256774"/>
                  </a:lnTo>
                  <a:lnTo>
                    <a:pt x="218339" y="228867"/>
                  </a:lnTo>
                  <a:lnTo>
                    <a:pt x="226278" y="222768"/>
                  </a:lnTo>
                  <a:lnTo>
                    <a:pt x="230401" y="215193"/>
                  </a:lnTo>
                  <a:lnTo>
                    <a:pt x="231862" y="197417"/>
                  </a:lnTo>
                  <a:lnTo>
                    <a:pt x="228274" y="188933"/>
                  </a:lnTo>
                  <a:lnTo>
                    <a:pt x="214929" y="173268"/>
                  </a:lnTo>
                  <a:lnTo>
                    <a:pt x="206457" y="169324"/>
                  </a:lnTo>
                  <a:lnTo>
                    <a:pt x="187685" y="168062"/>
                  </a:lnTo>
                  <a:lnTo>
                    <a:pt x="178936" y="171703"/>
                  </a:lnTo>
                  <a:lnTo>
                    <a:pt x="162975" y="185107"/>
                  </a:lnTo>
                  <a:lnTo>
                    <a:pt x="146425" y="212384"/>
                  </a:lnTo>
                  <a:lnTo>
                    <a:pt x="139702" y="248283"/>
                  </a:lnTo>
                  <a:lnTo>
                    <a:pt x="144368" y="271785"/>
                  </a:lnTo>
                  <a:lnTo>
                    <a:pt x="160149" y="301628"/>
                  </a:lnTo>
                  <a:lnTo>
                    <a:pt x="166427" y="309880"/>
                  </a:lnTo>
                  <a:lnTo>
                    <a:pt x="189001" y="319049"/>
                  </a:lnTo>
                  <a:lnTo>
                    <a:pt x="216192" y="321954"/>
                  </a:lnTo>
                  <a:lnTo>
                    <a:pt x="247720" y="317012"/>
                  </a:lnTo>
                  <a:lnTo>
                    <a:pt x="252884" y="314287"/>
                  </a:lnTo>
                  <a:lnTo>
                    <a:pt x="263213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07772" y="399909"/>
              <a:ext cx="203876" cy="314551"/>
            </a:xfrm>
            <a:custGeom>
              <a:avLst/>
              <a:gdLst/>
              <a:ahLst/>
              <a:cxnLst/>
              <a:rect l="0" t="0" r="0" b="0"/>
              <a:pathLst>
                <a:path w="203876" h="314551">
                  <a:moveTo>
                    <a:pt x="88062" y="115987"/>
                  </a:moveTo>
                  <a:lnTo>
                    <a:pt x="94128" y="83535"/>
                  </a:lnTo>
                  <a:lnTo>
                    <a:pt x="91538" y="62959"/>
                  </a:lnTo>
                  <a:lnTo>
                    <a:pt x="77913" y="31645"/>
                  </a:lnTo>
                  <a:lnTo>
                    <a:pt x="59059" y="5729"/>
                  </a:lnTo>
                  <a:lnTo>
                    <a:pt x="51179" y="1537"/>
                  </a:lnTo>
                  <a:lnTo>
                    <a:pt x="33065" y="0"/>
                  </a:lnTo>
                  <a:lnTo>
                    <a:pt x="25661" y="3567"/>
                  </a:lnTo>
                  <a:lnTo>
                    <a:pt x="14315" y="16890"/>
                  </a:lnTo>
                  <a:lnTo>
                    <a:pt x="1350" y="44121"/>
                  </a:lnTo>
                  <a:lnTo>
                    <a:pt x="0" y="64159"/>
                  </a:lnTo>
                  <a:lnTo>
                    <a:pt x="4470" y="83594"/>
                  </a:lnTo>
                  <a:lnTo>
                    <a:pt x="14255" y="100030"/>
                  </a:lnTo>
                  <a:lnTo>
                    <a:pt x="22480" y="104179"/>
                  </a:lnTo>
                  <a:lnTo>
                    <a:pt x="44096" y="105670"/>
                  </a:lnTo>
                  <a:lnTo>
                    <a:pt x="63062" y="99313"/>
                  </a:lnTo>
                  <a:lnTo>
                    <a:pt x="71396" y="94343"/>
                  </a:lnTo>
                  <a:lnTo>
                    <a:pt x="83774" y="79461"/>
                  </a:lnTo>
                  <a:lnTo>
                    <a:pt x="88713" y="70579"/>
                  </a:lnTo>
                  <a:lnTo>
                    <a:pt x="92006" y="70507"/>
                  </a:lnTo>
                  <a:lnTo>
                    <a:pt x="95663" y="86025"/>
                  </a:lnTo>
                  <a:lnTo>
                    <a:pt x="98012" y="136411"/>
                  </a:lnTo>
                  <a:lnTo>
                    <a:pt x="98476" y="198357"/>
                  </a:lnTo>
                  <a:lnTo>
                    <a:pt x="98568" y="261589"/>
                  </a:lnTo>
                  <a:lnTo>
                    <a:pt x="99755" y="313810"/>
                  </a:lnTo>
                  <a:lnTo>
                    <a:pt x="101707" y="314550"/>
                  </a:lnTo>
                  <a:lnTo>
                    <a:pt x="118833" y="296109"/>
                  </a:lnTo>
                  <a:lnTo>
                    <a:pt x="181047" y="261102"/>
                  </a:lnTo>
                  <a:lnTo>
                    <a:pt x="203875" y="2528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353416" y="379025"/>
              <a:ext cx="89818" cy="145811"/>
            </a:xfrm>
            <a:custGeom>
              <a:avLst/>
              <a:gdLst/>
              <a:ahLst/>
              <a:cxnLst/>
              <a:rect l="0" t="0" r="0" b="0"/>
              <a:pathLst>
                <a:path w="89818" h="145811">
                  <a:moveTo>
                    <a:pt x="5589" y="31586"/>
                  </a:moveTo>
                  <a:lnTo>
                    <a:pt x="0" y="48354"/>
                  </a:lnTo>
                  <a:lnTo>
                    <a:pt x="3495" y="69064"/>
                  </a:lnTo>
                  <a:lnTo>
                    <a:pt x="25200" y="130628"/>
                  </a:lnTo>
                  <a:lnTo>
                    <a:pt x="41211" y="145015"/>
                  </a:lnTo>
                  <a:lnTo>
                    <a:pt x="50394" y="145810"/>
                  </a:lnTo>
                  <a:lnTo>
                    <a:pt x="69956" y="137334"/>
                  </a:lnTo>
                  <a:lnTo>
                    <a:pt x="76576" y="128991"/>
                  </a:lnTo>
                  <a:lnTo>
                    <a:pt x="83932" y="107242"/>
                  </a:lnTo>
                  <a:lnTo>
                    <a:pt x="88654" y="55153"/>
                  </a:lnTo>
                  <a:lnTo>
                    <a:pt x="8981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453761" y="365482"/>
              <a:ext cx="179026" cy="192529"/>
            </a:xfrm>
            <a:custGeom>
              <a:avLst/>
              <a:gdLst/>
              <a:ahLst/>
              <a:cxnLst/>
              <a:rect l="0" t="0" r="0" b="0"/>
              <a:pathLst>
                <a:path w="179026" h="192529">
                  <a:moveTo>
                    <a:pt x="0" y="34600"/>
                  </a:moveTo>
                  <a:lnTo>
                    <a:pt x="53875" y="70517"/>
                  </a:lnTo>
                  <a:lnTo>
                    <a:pt x="85763" y="88656"/>
                  </a:lnTo>
                  <a:lnTo>
                    <a:pt x="111037" y="93720"/>
                  </a:lnTo>
                  <a:lnTo>
                    <a:pt x="145984" y="90982"/>
                  </a:lnTo>
                  <a:lnTo>
                    <a:pt x="164708" y="82666"/>
                  </a:lnTo>
                  <a:lnTo>
                    <a:pt x="172976" y="77172"/>
                  </a:lnTo>
                  <a:lnTo>
                    <a:pt x="177319" y="68831"/>
                  </a:lnTo>
                  <a:lnTo>
                    <a:pt x="179025" y="47084"/>
                  </a:lnTo>
                  <a:lnTo>
                    <a:pt x="172763" y="28061"/>
                  </a:lnTo>
                  <a:lnTo>
                    <a:pt x="167818" y="19712"/>
                  </a:lnTo>
                  <a:lnTo>
                    <a:pt x="152964" y="7316"/>
                  </a:lnTo>
                  <a:lnTo>
                    <a:pt x="144091" y="2373"/>
                  </a:lnTo>
                  <a:lnTo>
                    <a:pt x="124872" y="0"/>
                  </a:lnTo>
                  <a:lnTo>
                    <a:pt x="114833" y="1005"/>
                  </a:lnTo>
                  <a:lnTo>
                    <a:pt x="106971" y="5184"/>
                  </a:lnTo>
                  <a:lnTo>
                    <a:pt x="95116" y="19187"/>
                  </a:lnTo>
                  <a:lnTo>
                    <a:pt x="81865" y="46801"/>
                  </a:lnTo>
                  <a:lnTo>
                    <a:pt x="81708" y="88388"/>
                  </a:lnTo>
                  <a:lnTo>
                    <a:pt x="94660" y="126577"/>
                  </a:lnTo>
                  <a:lnTo>
                    <a:pt x="113315" y="154529"/>
                  </a:lnTo>
                  <a:lnTo>
                    <a:pt x="139250" y="177630"/>
                  </a:lnTo>
                  <a:lnTo>
                    <a:pt x="155866" y="185906"/>
                  </a:lnTo>
                  <a:lnTo>
                    <a:pt x="178985" y="192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718545" y="394493"/>
              <a:ext cx="102806" cy="124378"/>
            </a:xfrm>
            <a:custGeom>
              <a:avLst/>
              <a:gdLst/>
              <a:ahLst/>
              <a:cxnLst/>
              <a:rect l="0" t="0" r="0" b="0"/>
              <a:pathLst>
                <a:path w="102806" h="124378">
                  <a:moveTo>
                    <a:pt x="93185" y="5589"/>
                  </a:moveTo>
                  <a:lnTo>
                    <a:pt x="76417" y="0"/>
                  </a:lnTo>
                  <a:lnTo>
                    <a:pt x="43633" y="2114"/>
                  </a:lnTo>
                  <a:lnTo>
                    <a:pt x="9873" y="10149"/>
                  </a:lnTo>
                  <a:lnTo>
                    <a:pt x="3718" y="16818"/>
                  </a:lnTo>
                  <a:lnTo>
                    <a:pt x="785" y="25943"/>
                  </a:lnTo>
                  <a:lnTo>
                    <a:pt x="0" y="36706"/>
                  </a:lnTo>
                  <a:lnTo>
                    <a:pt x="2986" y="45051"/>
                  </a:lnTo>
                  <a:lnTo>
                    <a:pt x="15662" y="57443"/>
                  </a:lnTo>
                  <a:lnTo>
                    <a:pt x="70816" y="78723"/>
                  </a:lnTo>
                  <a:lnTo>
                    <a:pt x="81782" y="82421"/>
                  </a:lnTo>
                  <a:lnTo>
                    <a:pt x="97086" y="95889"/>
                  </a:lnTo>
                  <a:lnTo>
                    <a:pt x="102805" y="104393"/>
                  </a:lnTo>
                  <a:lnTo>
                    <a:pt x="101938" y="111233"/>
                  </a:lnTo>
                  <a:lnTo>
                    <a:pt x="96681" y="116963"/>
                  </a:lnTo>
                  <a:lnTo>
                    <a:pt x="88497" y="121952"/>
                  </a:lnTo>
                  <a:lnTo>
                    <a:pt x="70045" y="124377"/>
                  </a:lnTo>
                  <a:lnTo>
                    <a:pt x="19486" y="1214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885430" y="178984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19" y="166666"/>
                  </a:lnTo>
                  <a:lnTo>
                    <a:pt x="8333" y="220568"/>
                  </a:lnTo>
                  <a:lnTo>
                    <a:pt x="12997" y="270464"/>
                  </a:lnTo>
                  <a:lnTo>
                    <a:pt x="18669" y="308645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811730" y="315854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20368" y="5590"/>
                  </a:lnTo>
                  <a:lnTo>
                    <a:pt x="60652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001243" y="431668"/>
              <a:ext cx="2" cy="73700"/>
            </a:xfrm>
            <a:custGeom>
              <a:avLst/>
              <a:gdLst/>
              <a:ahLst/>
              <a:cxnLst/>
              <a:rect l="0" t="0" r="0" b="0"/>
              <a:pathLst>
                <a:path w="2" h="73700">
                  <a:moveTo>
                    <a:pt x="0" y="0"/>
                  </a:moveTo>
                  <a:lnTo>
                    <a:pt x="1" y="42692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001243" y="29479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069076" y="389554"/>
              <a:ext cx="92489" cy="107646"/>
            </a:xfrm>
            <a:custGeom>
              <a:avLst/>
              <a:gdLst/>
              <a:ahLst/>
              <a:cxnLst/>
              <a:rect l="0" t="0" r="0" b="0"/>
              <a:pathLst>
                <a:path w="92489" h="107646">
                  <a:moveTo>
                    <a:pt x="58509" y="0"/>
                  </a:moveTo>
                  <a:lnTo>
                    <a:pt x="27227" y="9575"/>
                  </a:lnTo>
                  <a:lnTo>
                    <a:pt x="11071" y="20243"/>
                  </a:lnTo>
                  <a:lnTo>
                    <a:pt x="5827" y="28703"/>
                  </a:lnTo>
                  <a:lnTo>
                    <a:pt x="0" y="50582"/>
                  </a:lnTo>
                  <a:lnTo>
                    <a:pt x="3649" y="72784"/>
                  </a:lnTo>
                  <a:lnTo>
                    <a:pt x="7898" y="83617"/>
                  </a:lnTo>
                  <a:lnTo>
                    <a:pt x="15410" y="92010"/>
                  </a:lnTo>
                  <a:lnTo>
                    <a:pt x="36235" y="104454"/>
                  </a:lnTo>
                  <a:lnTo>
                    <a:pt x="57968" y="107645"/>
                  </a:lnTo>
                  <a:lnTo>
                    <a:pt x="68677" y="106858"/>
                  </a:lnTo>
                  <a:lnTo>
                    <a:pt x="76986" y="101655"/>
                  </a:lnTo>
                  <a:lnTo>
                    <a:pt x="89338" y="83394"/>
                  </a:lnTo>
                  <a:lnTo>
                    <a:pt x="92488" y="59681"/>
                  </a:lnTo>
                  <a:lnTo>
                    <a:pt x="90095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207478" y="362735"/>
              <a:ext cx="162264" cy="156061"/>
            </a:xfrm>
            <a:custGeom>
              <a:avLst/>
              <a:gdLst/>
              <a:ahLst/>
              <a:cxnLst/>
              <a:rect l="0" t="0" r="0" b="0"/>
              <a:pathLst>
                <a:path w="162264" h="156061">
                  <a:moveTo>
                    <a:pt x="14864" y="68933"/>
                  </a:moveTo>
                  <a:lnTo>
                    <a:pt x="29518" y="118485"/>
                  </a:lnTo>
                  <a:lnTo>
                    <a:pt x="28435" y="152245"/>
                  </a:lnTo>
                  <a:lnTo>
                    <a:pt x="26251" y="156060"/>
                  </a:lnTo>
                  <a:lnTo>
                    <a:pt x="23625" y="155094"/>
                  </a:lnTo>
                  <a:lnTo>
                    <a:pt x="14340" y="136966"/>
                  </a:lnTo>
                  <a:lnTo>
                    <a:pt x="722" y="99399"/>
                  </a:lnTo>
                  <a:lnTo>
                    <a:pt x="0" y="78964"/>
                  </a:lnTo>
                  <a:lnTo>
                    <a:pt x="9068" y="37249"/>
                  </a:lnTo>
                  <a:lnTo>
                    <a:pt x="24325" y="11322"/>
                  </a:lnTo>
                  <a:lnTo>
                    <a:pt x="32869" y="5959"/>
                  </a:lnTo>
                  <a:lnTo>
                    <a:pt x="54842" y="0"/>
                  </a:lnTo>
                  <a:lnTo>
                    <a:pt x="64913" y="751"/>
                  </a:lnTo>
                  <a:lnTo>
                    <a:pt x="82341" y="7824"/>
                  </a:lnTo>
                  <a:lnTo>
                    <a:pt x="105307" y="24960"/>
                  </a:lnTo>
                  <a:lnTo>
                    <a:pt x="132858" y="60117"/>
                  </a:lnTo>
                  <a:lnTo>
                    <a:pt x="157159" y="120556"/>
                  </a:lnTo>
                  <a:lnTo>
                    <a:pt x="162263" y="1531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728144" y="147398"/>
              <a:ext cx="26376" cy="410613"/>
            </a:xfrm>
            <a:custGeom>
              <a:avLst/>
              <a:gdLst/>
              <a:ahLst/>
              <a:cxnLst/>
              <a:rect l="0" t="0" r="0" b="0"/>
              <a:pathLst>
                <a:path w="26376" h="410613">
                  <a:moveTo>
                    <a:pt x="10094" y="0"/>
                  </a:moveTo>
                  <a:lnTo>
                    <a:pt x="1761" y="37478"/>
                  </a:lnTo>
                  <a:lnTo>
                    <a:pt x="0" y="100080"/>
                  </a:lnTo>
                  <a:lnTo>
                    <a:pt x="5283" y="159505"/>
                  </a:lnTo>
                  <a:lnTo>
                    <a:pt x="8668" y="221566"/>
                  </a:lnTo>
                  <a:lnTo>
                    <a:pt x="17048" y="282543"/>
                  </a:lnTo>
                  <a:lnTo>
                    <a:pt x="23036" y="342247"/>
                  </a:lnTo>
                  <a:lnTo>
                    <a:pt x="26375" y="366190"/>
                  </a:lnTo>
                  <a:lnTo>
                    <a:pt x="20623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632953" y="242155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30896" y="14654"/>
                  </a:lnTo>
                  <a:lnTo>
                    <a:pt x="70656" y="20962"/>
                  </a:lnTo>
                  <a:lnTo>
                    <a:pt x="25656" y="291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761835" y="389554"/>
              <a:ext cx="119093" cy="180621"/>
            </a:xfrm>
            <a:custGeom>
              <a:avLst/>
              <a:gdLst/>
              <a:ahLst/>
              <a:cxnLst/>
              <a:rect l="0" t="0" r="0" b="0"/>
              <a:pathLst>
                <a:path w="119093" h="180621">
                  <a:moveTo>
                    <a:pt x="71160" y="21057"/>
                  </a:moveTo>
                  <a:lnTo>
                    <a:pt x="43213" y="21057"/>
                  </a:lnTo>
                  <a:lnTo>
                    <a:pt x="33812" y="24566"/>
                  </a:lnTo>
                  <a:lnTo>
                    <a:pt x="20245" y="37825"/>
                  </a:lnTo>
                  <a:lnTo>
                    <a:pt x="6031" y="65019"/>
                  </a:lnTo>
                  <a:lnTo>
                    <a:pt x="0" y="100893"/>
                  </a:lnTo>
                  <a:lnTo>
                    <a:pt x="4828" y="124390"/>
                  </a:lnTo>
                  <a:lnTo>
                    <a:pt x="20700" y="154230"/>
                  </a:lnTo>
                  <a:lnTo>
                    <a:pt x="34695" y="169152"/>
                  </a:lnTo>
                  <a:lnTo>
                    <a:pt x="52614" y="179684"/>
                  </a:lnTo>
                  <a:lnTo>
                    <a:pt x="62305" y="180620"/>
                  </a:lnTo>
                  <a:lnTo>
                    <a:pt x="82432" y="175422"/>
                  </a:lnTo>
                  <a:lnTo>
                    <a:pt x="99957" y="159074"/>
                  </a:lnTo>
                  <a:lnTo>
                    <a:pt x="113204" y="136210"/>
                  </a:lnTo>
                  <a:lnTo>
                    <a:pt x="119092" y="110451"/>
                  </a:lnTo>
                  <a:lnTo>
                    <a:pt x="116818" y="69641"/>
                  </a:lnTo>
                  <a:lnTo>
                    <a:pt x="108609" y="48109"/>
                  </a:lnTo>
                  <a:lnTo>
                    <a:pt x="84277" y="15222"/>
                  </a:lnTo>
                  <a:lnTo>
                    <a:pt x="73870" y="6765"/>
                  </a:lnTo>
                  <a:lnTo>
                    <a:pt x="6063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046858" y="400082"/>
              <a:ext cx="196718" cy="177044"/>
            </a:xfrm>
            <a:custGeom>
              <a:avLst/>
              <a:gdLst/>
              <a:ahLst/>
              <a:cxnLst/>
              <a:rect l="0" t="0" r="0" b="0"/>
              <a:pathLst>
                <a:path w="196718" h="177044">
                  <a:moveTo>
                    <a:pt x="7235" y="31586"/>
                  </a:moveTo>
                  <a:lnTo>
                    <a:pt x="0" y="59142"/>
                  </a:lnTo>
                  <a:lnTo>
                    <a:pt x="476" y="115365"/>
                  </a:lnTo>
                  <a:lnTo>
                    <a:pt x="6571" y="142520"/>
                  </a:lnTo>
                  <a:lnTo>
                    <a:pt x="17079" y="166288"/>
                  </a:lnTo>
                  <a:lnTo>
                    <a:pt x="25496" y="172860"/>
                  </a:lnTo>
                  <a:lnTo>
                    <a:pt x="47326" y="177043"/>
                  </a:lnTo>
                  <a:lnTo>
                    <a:pt x="57359" y="174181"/>
                  </a:lnTo>
                  <a:lnTo>
                    <a:pt x="74746" y="161642"/>
                  </a:lnTo>
                  <a:lnTo>
                    <a:pt x="84033" y="141251"/>
                  </a:lnTo>
                  <a:lnTo>
                    <a:pt x="86510" y="129263"/>
                  </a:lnTo>
                  <a:lnTo>
                    <a:pt x="89331" y="124780"/>
                  </a:lnTo>
                  <a:lnTo>
                    <a:pt x="92381" y="125301"/>
                  </a:lnTo>
                  <a:lnTo>
                    <a:pt x="130737" y="165502"/>
                  </a:lnTo>
                  <a:lnTo>
                    <a:pt x="150642" y="172993"/>
                  </a:lnTo>
                  <a:lnTo>
                    <a:pt x="162501" y="174990"/>
                  </a:lnTo>
                  <a:lnTo>
                    <a:pt x="172747" y="171642"/>
                  </a:lnTo>
                  <a:lnTo>
                    <a:pt x="190370" y="155444"/>
                  </a:lnTo>
                  <a:lnTo>
                    <a:pt x="194836" y="143404"/>
                  </a:lnTo>
                  <a:lnTo>
                    <a:pt x="196717" y="85172"/>
                  </a:lnTo>
                  <a:lnTo>
                    <a:pt x="189508" y="24908"/>
                  </a:lnTo>
                  <a:lnTo>
                    <a:pt x="18621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275192" y="231626"/>
              <a:ext cx="147400" cy="336913"/>
            </a:xfrm>
            <a:custGeom>
              <a:avLst/>
              <a:gdLst/>
              <a:ahLst/>
              <a:cxnLst/>
              <a:rect l="0" t="0" r="0" b="0"/>
              <a:pathLst>
                <a:path w="147400" h="336913">
                  <a:moveTo>
                    <a:pt x="0" y="0"/>
                  </a:moveTo>
                  <a:lnTo>
                    <a:pt x="5589" y="58617"/>
                  </a:lnTo>
                  <a:lnTo>
                    <a:pt x="14654" y="104586"/>
                  </a:lnTo>
                  <a:lnTo>
                    <a:pt x="19160" y="160840"/>
                  </a:lnTo>
                  <a:lnTo>
                    <a:pt x="26084" y="210783"/>
                  </a:lnTo>
                  <a:lnTo>
                    <a:pt x="29955" y="260806"/>
                  </a:lnTo>
                  <a:lnTo>
                    <a:pt x="37329" y="319583"/>
                  </a:lnTo>
                  <a:lnTo>
                    <a:pt x="36584" y="319510"/>
                  </a:lnTo>
                  <a:lnTo>
                    <a:pt x="33807" y="306951"/>
                  </a:lnTo>
                  <a:lnTo>
                    <a:pt x="33413" y="274743"/>
                  </a:lnTo>
                  <a:lnTo>
                    <a:pt x="37467" y="253129"/>
                  </a:lnTo>
                  <a:lnTo>
                    <a:pt x="51915" y="226820"/>
                  </a:lnTo>
                  <a:lnTo>
                    <a:pt x="59176" y="222573"/>
                  </a:lnTo>
                  <a:lnTo>
                    <a:pt x="76604" y="220974"/>
                  </a:lnTo>
                  <a:lnTo>
                    <a:pt x="92927" y="227283"/>
                  </a:lnTo>
                  <a:lnTo>
                    <a:pt x="122471" y="250396"/>
                  </a:lnTo>
                  <a:lnTo>
                    <a:pt x="138193" y="276183"/>
                  </a:lnTo>
                  <a:lnTo>
                    <a:pt x="147399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441327" y="410611"/>
              <a:ext cx="131587" cy="150622"/>
            </a:xfrm>
            <a:custGeom>
              <a:avLst/>
              <a:gdLst/>
              <a:ahLst/>
              <a:cxnLst/>
              <a:rect l="0" t="0" r="0" b="0"/>
              <a:pathLst>
                <a:path w="131587" h="150622">
                  <a:moveTo>
                    <a:pt x="107606" y="21057"/>
                  </a:moveTo>
                  <a:lnTo>
                    <a:pt x="90838" y="9878"/>
                  </a:lnTo>
                  <a:lnTo>
                    <a:pt x="58054" y="2927"/>
                  </a:lnTo>
                  <a:lnTo>
                    <a:pt x="35280" y="7540"/>
                  </a:lnTo>
                  <a:lnTo>
                    <a:pt x="24294" y="12046"/>
                  </a:lnTo>
                  <a:lnTo>
                    <a:pt x="15799" y="19729"/>
                  </a:lnTo>
                  <a:lnTo>
                    <a:pt x="3241" y="40744"/>
                  </a:lnTo>
                  <a:lnTo>
                    <a:pt x="0" y="65681"/>
                  </a:lnTo>
                  <a:lnTo>
                    <a:pt x="3629" y="90023"/>
                  </a:lnTo>
                  <a:lnTo>
                    <a:pt x="18826" y="116881"/>
                  </a:lnTo>
                  <a:lnTo>
                    <a:pt x="31493" y="132275"/>
                  </a:lnTo>
                  <a:lnTo>
                    <a:pt x="57368" y="148507"/>
                  </a:lnTo>
                  <a:lnTo>
                    <a:pt x="77088" y="150621"/>
                  </a:lnTo>
                  <a:lnTo>
                    <a:pt x="96382" y="146491"/>
                  </a:lnTo>
                  <a:lnTo>
                    <a:pt x="112756" y="136857"/>
                  </a:lnTo>
                  <a:lnTo>
                    <a:pt x="124713" y="118537"/>
                  </a:lnTo>
                  <a:lnTo>
                    <a:pt x="131586" y="95967"/>
                  </a:lnTo>
                  <a:lnTo>
                    <a:pt x="128879" y="63530"/>
                  </a:lnTo>
                  <a:lnTo>
                    <a:pt x="119498" y="32862"/>
                  </a:lnTo>
                  <a:lnTo>
                    <a:pt x="103590" y="10777"/>
                  </a:lnTo>
                  <a:lnTo>
                    <a:pt x="8654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593658" y="402282"/>
              <a:ext cx="165846" cy="155729"/>
            </a:xfrm>
            <a:custGeom>
              <a:avLst/>
              <a:gdLst/>
              <a:ahLst/>
              <a:cxnLst/>
              <a:rect l="0" t="0" r="0" b="0"/>
              <a:pathLst>
                <a:path w="165846" h="155729">
                  <a:moveTo>
                    <a:pt x="7917" y="39914"/>
                  </a:moveTo>
                  <a:lnTo>
                    <a:pt x="11036" y="82606"/>
                  </a:lnTo>
                  <a:lnTo>
                    <a:pt x="22570" y="124257"/>
                  </a:lnTo>
                  <a:lnTo>
                    <a:pt x="22366" y="127728"/>
                  </a:lnTo>
                  <a:lnTo>
                    <a:pt x="19889" y="126533"/>
                  </a:lnTo>
                  <a:lnTo>
                    <a:pt x="15898" y="122227"/>
                  </a:lnTo>
                  <a:lnTo>
                    <a:pt x="4692" y="93809"/>
                  </a:lnTo>
                  <a:lnTo>
                    <a:pt x="0" y="36219"/>
                  </a:lnTo>
                  <a:lnTo>
                    <a:pt x="3619" y="11366"/>
                  </a:lnTo>
                  <a:lnTo>
                    <a:pt x="8561" y="4504"/>
                  </a:lnTo>
                  <a:lnTo>
                    <a:pt x="15365" y="1100"/>
                  </a:lnTo>
                  <a:lnTo>
                    <a:pt x="23411" y="0"/>
                  </a:lnTo>
                  <a:lnTo>
                    <a:pt x="29944" y="2776"/>
                  </a:lnTo>
                  <a:lnTo>
                    <a:pt x="40324" y="15220"/>
                  </a:lnTo>
                  <a:lnTo>
                    <a:pt x="52744" y="41956"/>
                  </a:lnTo>
                  <a:lnTo>
                    <a:pt x="56519" y="44785"/>
                  </a:lnTo>
                  <a:lnTo>
                    <a:pt x="60205" y="43161"/>
                  </a:lnTo>
                  <a:lnTo>
                    <a:pt x="67421" y="31999"/>
                  </a:lnTo>
                  <a:lnTo>
                    <a:pt x="74528" y="15339"/>
                  </a:lnTo>
                  <a:lnTo>
                    <a:pt x="80400" y="10663"/>
                  </a:lnTo>
                  <a:lnTo>
                    <a:pt x="87825" y="8715"/>
                  </a:lnTo>
                  <a:lnTo>
                    <a:pt x="96284" y="8586"/>
                  </a:lnTo>
                  <a:lnTo>
                    <a:pt x="111922" y="14682"/>
                  </a:lnTo>
                  <a:lnTo>
                    <a:pt x="126671" y="26361"/>
                  </a:lnTo>
                  <a:lnTo>
                    <a:pt x="146958" y="52666"/>
                  </a:lnTo>
                  <a:lnTo>
                    <a:pt x="159729" y="83857"/>
                  </a:lnTo>
                  <a:lnTo>
                    <a:pt x="164637" y="129486"/>
                  </a:lnTo>
                  <a:lnTo>
                    <a:pt x="165845" y="1557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812145" y="547481"/>
              <a:ext cx="39188" cy="115815"/>
            </a:xfrm>
            <a:custGeom>
              <a:avLst/>
              <a:gdLst/>
              <a:ahLst/>
              <a:cxnLst/>
              <a:rect l="0" t="0" r="0" b="0"/>
              <a:pathLst>
                <a:path w="39188" h="115815">
                  <a:moveTo>
                    <a:pt x="21057" y="0"/>
                  </a:moveTo>
                  <a:lnTo>
                    <a:pt x="32235" y="16768"/>
                  </a:lnTo>
                  <a:lnTo>
                    <a:pt x="39187" y="49552"/>
                  </a:lnTo>
                  <a:lnTo>
                    <a:pt x="35658" y="83313"/>
                  </a:lnTo>
                  <a:lnTo>
                    <a:pt x="30791" y="9180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077552" y="221098"/>
              <a:ext cx="29392" cy="347441"/>
            </a:xfrm>
            <a:custGeom>
              <a:avLst/>
              <a:gdLst/>
              <a:ahLst/>
              <a:cxnLst/>
              <a:rect l="0" t="0" r="0" b="0"/>
              <a:pathLst>
                <a:path w="29392" h="347441">
                  <a:moveTo>
                    <a:pt x="8334" y="0"/>
                  </a:moveTo>
                  <a:lnTo>
                    <a:pt x="0" y="52050"/>
                  </a:lnTo>
                  <a:lnTo>
                    <a:pt x="3828" y="111537"/>
                  </a:lnTo>
                  <a:lnTo>
                    <a:pt x="8614" y="167828"/>
                  </a:lnTo>
                  <a:lnTo>
                    <a:pt x="15306" y="221692"/>
                  </a:lnTo>
                  <a:lnTo>
                    <a:pt x="21280" y="283000"/>
                  </a:lnTo>
                  <a:lnTo>
                    <a:pt x="26987" y="319768"/>
                  </a:lnTo>
                  <a:lnTo>
                    <a:pt x="29391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970073" y="336911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10529"/>
                  </a:moveTo>
                  <a:lnTo>
                    <a:pt x="151110" y="2196"/>
                  </a:lnTo>
                  <a:lnTo>
                    <a:pt x="103265" y="651"/>
                  </a:lnTo>
                  <a:lnTo>
                    <a:pt x="40284" y="12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156348" y="441485"/>
              <a:ext cx="101004" cy="132832"/>
            </a:xfrm>
            <a:custGeom>
              <a:avLst/>
              <a:gdLst/>
              <a:ahLst/>
              <a:cxnLst/>
              <a:rect l="0" t="0" r="0" b="0"/>
              <a:pathLst>
                <a:path w="101004" h="132832">
                  <a:moveTo>
                    <a:pt x="66409" y="42825"/>
                  </a:moveTo>
                  <a:lnTo>
                    <a:pt x="71997" y="26058"/>
                  </a:lnTo>
                  <a:lnTo>
                    <a:pt x="71304" y="18779"/>
                  </a:lnTo>
                  <a:lnTo>
                    <a:pt x="64295" y="4452"/>
                  </a:lnTo>
                  <a:lnTo>
                    <a:pt x="57980" y="865"/>
                  </a:lnTo>
                  <a:lnTo>
                    <a:pt x="41605" y="0"/>
                  </a:lnTo>
                  <a:lnTo>
                    <a:pt x="25749" y="6634"/>
                  </a:lnTo>
                  <a:lnTo>
                    <a:pt x="18246" y="11679"/>
                  </a:lnTo>
                  <a:lnTo>
                    <a:pt x="6788" y="26643"/>
                  </a:lnTo>
                  <a:lnTo>
                    <a:pt x="2095" y="35547"/>
                  </a:lnTo>
                  <a:lnTo>
                    <a:pt x="0" y="54798"/>
                  </a:lnTo>
                  <a:lnTo>
                    <a:pt x="8187" y="95753"/>
                  </a:lnTo>
                  <a:lnTo>
                    <a:pt x="23292" y="121549"/>
                  </a:lnTo>
                  <a:lnTo>
                    <a:pt x="31814" y="126893"/>
                  </a:lnTo>
                  <a:lnTo>
                    <a:pt x="53763" y="132831"/>
                  </a:lnTo>
                  <a:lnTo>
                    <a:pt x="63827" y="132075"/>
                  </a:lnTo>
                  <a:lnTo>
                    <a:pt x="81249" y="124996"/>
                  </a:lnTo>
                  <a:lnTo>
                    <a:pt x="93671" y="110931"/>
                  </a:lnTo>
                  <a:lnTo>
                    <a:pt x="98621" y="102267"/>
                  </a:lnTo>
                  <a:lnTo>
                    <a:pt x="101003" y="80162"/>
                  </a:lnTo>
                  <a:lnTo>
                    <a:pt x="92999" y="33433"/>
                  </a:lnTo>
                  <a:lnTo>
                    <a:pt x="77926" y="6637"/>
                  </a:lnTo>
                  <a:lnTo>
                    <a:pt x="72917" y="2322"/>
                  </a:lnTo>
                  <a:lnTo>
                    <a:pt x="68408" y="616"/>
                  </a:lnTo>
                  <a:lnTo>
                    <a:pt x="55880" y="7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446782" y="389554"/>
              <a:ext cx="249757" cy="179392"/>
            </a:xfrm>
            <a:custGeom>
              <a:avLst/>
              <a:gdLst/>
              <a:ahLst/>
              <a:cxnLst/>
              <a:rect l="0" t="0" r="0" b="0"/>
              <a:pathLst>
                <a:path w="249757" h="179392">
                  <a:moveTo>
                    <a:pt x="18129" y="21057"/>
                  </a:moveTo>
                  <a:lnTo>
                    <a:pt x="6951" y="37825"/>
                  </a:lnTo>
                  <a:lnTo>
                    <a:pt x="0" y="76198"/>
                  </a:lnTo>
                  <a:lnTo>
                    <a:pt x="3530" y="119023"/>
                  </a:lnTo>
                  <a:lnTo>
                    <a:pt x="12031" y="141027"/>
                  </a:lnTo>
                  <a:lnTo>
                    <a:pt x="36552" y="174216"/>
                  </a:lnTo>
                  <a:lnTo>
                    <a:pt x="45619" y="178145"/>
                  </a:lnTo>
                  <a:lnTo>
                    <a:pt x="68171" y="179391"/>
                  </a:lnTo>
                  <a:lnTo>
                    <a:pt x="77227" y="175746"/>
                  </a:lnTo>
                  <a:lnTo>
                    <a:pt x="90409" y="162337"/>
                  </a:lnTo>
                  <a:lnTo>
                    <a:pt x="104406" y="135057"/>
                  </a:lnTo>
                  <a:lnTo>
                    <a:pt x="112381" y="94182"/>
                  </a:lnTo>
                  <a:lnTo>
                    <a:pt x="114889" y="94373"/>
                  </a:lnTo>
                  <a:lnTo>
                    <a:pt x="165855" y="157541"/>
                  </a:lnTo>
                  <a:lnTo>
                    <a:pt x="172765" y="164689"/>
                  </a:lnTo>
                  <a:lnTo>
                    <a:pt x="180882" y="168284"/>
                  </a:lnTo>
                  <a:lnTo>
                    <a:pt x="199259" y="169159"/>
                  </a:lnTo>
                  <a:lnTo>
                    <a:pt x="207902" y="165415"/>
                  </a:lnTo>
                  <a:lnTo>
                    <a:pt x="223746" y="151897"/>
                  </a:lnTo>
                  <a:lnTo>
                    <a:pt x="232347" y="131071"/>
                  </a:lnTo>
                  <a:lnTo>
                    <a:pt x="243458" y="79573"/>
                  </a:lnTo>
                  <a:lnTo>
                    <a:pt x="248926" y="19736"/>
                  </a:lnTo>
                  <a:lnTo>
                    <a:pt x="249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717596" y="189512"/>
              <a:ext cx="159722" cy="368499"/>
            </a:xfrm>
            <a:custGeom>
              <a:avLst/>
              <a:gdLst/>
              <a:ahLst/>
              <a:cxnLst/>
              <a:rect l="0" t="0" r="0" b="0"/>
              <a:pathLst>
                <a:path w="159722" h="368499">
                  <a:moveTo>
                    <a:pt x="0" y="0"/>
                  </a:moveTo>
                  <a:lnTo>
                    <a:pt x="0" y="50433"/>
                  </a:lnTo>
                  <a:lnTo>
                    <a:pt x="1170" y="104241"/>
                  </a:lnTo>
                  <a:lnTo>
                    <a:pt x="11453" y="165001"/>
                  </a:lnTo>
                  <a:lnTo>
                    <a:pt x="18211" y="220075"/>
                  </a:lnTo>
                  <a:lnTo>
                    <a:pt x="26084" y="279908"/>
                  </a:lnTo>
                  <a:lnTo>
                    <a:pt x="30499" y="331805"/>
                  </a:lnTo>
                  <a:lnTo>
                    <a:pt x="30861" y="331168"/>
                  </a:lnTo>
                  <a:lnTo>
                    <a:pt x="39895" y="285420"/>
                  </a:lnTo>
                  <a:lnTo>
                    <a:pt x="46197" y="263724"/>
                  </a:lnTo>
                  <a:lnTo>
                    <a:pt x="53025" y="256535"/>
                  </a:lnTo>
                  <a:lnTo>
                    <a:pt x="73089" y="248546"/>
                  </a:lnTo>
                  <a:lnTo>
                    <a:pt x="82652" y="249926"/>
                  </a:lnTo>
                  <a:lnTo>
                    <a:pt x="99515" y="260817"/>
                  </a:lnTo>
                  <a:lnTo>
                    <a:pt x="128235" y="289169"/>
                  </a:lnTo>
                  <a:lnTo>
                    <a:pt x="158864" y="345531"/>
                  </a:lnTo>
                  <a:lnTo>
                    <a:pt x="159721" y="352017"/>
                  </a:lnTo>
                  <a:lnTo>
                    <a:pt x="157927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899621" y="420928"/>
              <a:ext cx="197002" cy="146208"/>
            </a:xfrm>
            <a:custGeom>
              <a:avLst/>
              <a:gdLst/>
              <a:ahLst/>
              <a:cxnLst/>
              <a:rect l="0" t="0" r="0" b="0"/>
              <a:pathLst>
                <a:path w="197002" h="146208">
                  <a:moveTo>
                    <a:pt x="91716" y="105496"/>
                  </a:moveTo>
                  <a:lnTo>
                    <a:pt x="97305" y="88729"/>
                  </a:lnTo>
                  <a:lnTo>
                    <a:pt x="96929" y="71138"/>
                  </a:lnTo>
                  <a:lnTo>
                    <a:pt x="87156" y="31249"/>
                  </a:lnTo>
                  <a:lnTo>
                    <a:pt x="71777" y="5638"/>
                  </a:lnTo>
                  <a:lnTo>
                    <a:pt x="64386" y="1490"/>
                  </a:lnTo>
                  <a:lnTo>
                    <a:pt x="46813" y="0"/>
                  </a:lnTo>
                  <a:lnTo>
                    <a:pt x="30425" y="6356"/>
                  </a:lnTo>
                  <a:lnTo>
                    <a:pt x="22779" y="11327"/>
                  </a:lnTo>
                  <a:lnTo>
                    <a:pt x="11164" y="26209"/>
                  </a:lnTo>
                  <a:lnTo>
                    <a:pt x="3272" y="45691"/>
                  </a:lnTo>
                  <a:lnTo>
                    <a:pt x="0" y="81797"/>
                  </a:lnTo>
                  <a:lnTo>
                    <a:pt x="7088" y="115242"/>
                  </a:lnTo>
                  <a:lnTo>
                    <a:pt x="17449" y="136734"/>
                  </a:lnTo>
                  <a:lnTo>
                    <a:pt x="25827" y="142699"/>
                  </a:lnTo>
                  <a:lnTo>
                    <a:pt x="47614" y="146207"/>
                  </a:lnTo>
                  <a:lnTo>
                    <a:pt x="56465" y="141996"/>
                  </a:lnTo>
                  <a:lnTo>
                    <a:pt x="69420" y="124838"/>
                  </a:lnTo>
                  <a:lnTo>
                    <a:pt x="83290" y="94460"/>
                  </a:lnTo>
                  <a:lnTo>
                    <a:pt x="88438" y="89950"/>
                  </a:lnTo>
                  <a:lnTo>
                    <a:pt x="94210" y="89283"/>
                  </a:lnTo>
                  <a:lnTo>
                    <a:pt x="116631" y="99522"/>
                  </a:lnTo>
                  <a:lnTo>
                    <a:pt x="155649" y="118354"/>
                  </a:lnTo>
                  <a:lnTo>
                    <a:pt x="197001" y="1265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122142" y="231626"/>
              <a:ext cx="37651" cy="336913"/>
            </a:xfrm>
            <a:custGeom>
              <a:avLst/>
              <a:gdLst/>
              <a:ahLst/>
              <a:cxnLst/>
              <a:rect l="0" t="0" r="0" b="0"/>
              <a:pathLst>
                <a:path w="37651" h="336913">
                  <a:moveTo>
                    <a:pt x="6065" y="0"/>
                  </a:moveTo>
                  <a:lnTo>
                    <a:pt x="0" y="34792"/>
                  </a:lnTo>
                  <a:lnTo>
                    <a:pt x="4521" y="96777"/>
                  </a:lnTo>
                  <a:lnTo>
                    <a:pt x="8727" y="151117"/>
                  </a:lnTo>
                  <a:lnTo>
                    <a:pt x="14263" y="205433"/>
                  </a:lnTo>
                  <a:lnTo>
                    <a:pt x="19022" y="254282"/>
                  </a:lnTo>
                  <a:lnTo>
                    <a:pt x="25522" y="317601"/>
                  </a:lnTo>
                  <a:lnTo>
                    <a:pt x="27225" y="326378"/>
                  </a:lnTo>
                  <a:lnTo>
                    <a:pt x="29531" y="331059"/>
                  </a:lnTo>
                  <a:lnTo>
                    <a:pt x="3765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054507" y="357968"/>
              <a:ext cx="200043" cy="10530"/>
            </a:xfrm>
            <a:custGeom>
              <a:avLst/>
              <a:gdLst/>
              <a:ahLst/>
              <a:cxnLst/>
              <a:rect l="0" t="0" r="0" b="0"/>
              <a:pathLst>
                <a:path w="200043" h="10530">
                  <a:moveTo>
                    <a:pt x="200042" y="10529"/>
                  </a:moveTo>
                  <a:lnTo>
                    <a:pt x="151111" y="7409"/>
                  </a:lnTo>
                  <a:lnTo>
                    <a:pt x="91981" y="1464"/>
                  </a:lnTo>
                  <a:lnTo>
                    <a:pt x="37580" y="2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275606" y="568538"/>
              <a:ext cx="40991" cy="157929"/>
            </a:xfrm>
            <a:custGeom>
              <a:avLst/>
              <a:gdLst/>
              <a:ahLst/>
              <a:cxnLst/>
              <a:rect l="0" t="0" r="0" b="0"/>
              <a:pathLst>
                <a:path w="40991" h="157929">
                  <a:moveTo>
                    <a:pt x="0" y="0"/>
                  </a:moveTo>
                  <a:lnTo>
                    <a:pt x="29308" y="34898"/>
                  </a:lnTo>
                  <a:lnTo>
                    <a:pt x="36423" y="57234"/>
                  </a:lnTo>
                  <a:lnTo>
                    <a:pt x="40990" y="109702"/>
                  </a:lnTo>
                  <a:lnTo>
                    <a:pt x="35376" y="131035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926507" y="810694"/>
            <a:ext cx="3950359" cy="442198"/>
            <a:chOff x="926507" y="810694"/>
            <a:chExt cx="3950359" cy="442198"/>
          </a:xfrm>
        </p:grpSpPr>
        <p:sp>
          <p:nvSpPr>
            <p:cNvPr id="60" name="Freeform 59"/>
            <p:cNvSpPr/>
            <p:nvPr/>
          </p:nvSpPr>
          <p:spPr>
            <a:xfrm>
              <a:off x="992999" y="810694"/>
              <a:ext cx="133551" cy="400084"/>
            </a:xfrm>
            <a:custGeom>
              <a:avLst/>
              <a:gdLst/>
              <a:ahLst/>
              <a:cxnLst/>
              <a:rect l="0" t="0" r="0" b="0"/>
              <a:pathLst>
                <a:path w="133551" h="400084">
                  <a:moveTo>
                    <a:pt x="28265" y="400083"/>
                  </a:moveTo>
                  <a:lnTo>
                    <a:pt x="19200" y="341466"/>
                  </a:lnTo>
                  <a:lnTo>
                    <a:pt x="10790" y="280056"/>
                  </a:lnTo>
                  <a:lnTo>
                    <a:pt x="7915" y="221653"/>
                  </a:lnTo>
                  <a:lnTo>
                    <a:pt x="7347" y="159467"/>
                  </a:lnTo>
                  <a:lnTo>
                    <a:pt x="0" y="99263"/>
                  </a:lnTo>
                  <a:lnTo>
                    <a:pt x="3" y="57617"/>
                  </a:lnTo>
                  <a:lnTo>
                    <a:pt x="8295" y="33796"/>
                  </a:lnTo>
                  <a:lnTo>
                    <a:pt x="22899" y="17750"/>
                  </a:lnTo>
                  <a:lnTo>
                    <a:pt x="31706" y="11833"/>
                  </a:lnTo>
                  <a:lnTo>
                    <a:pt x="66459" y="3506"/>
                  </a:lnTo>
                  <a:lnTo>
                    <a:pt x="121480" y="462"/>
                  </a:lnTo>
                  <a:lnTo>
                    <a:pt x="13355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26507" y="1031792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99311" y="5590"/>
                  </a:lnTo>
                  <a:lnTo>
                    <a:pt x="46307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100048" y="1073906"/>
              <a:ext cx="124327" cy="132049"/>
            </a:xfrm>
            <a:custGeom>
              <a:avLst/>
              <a:gdLst/>
              <a:ahLst/>
              <a:cxnLst/>
              <a:rect l="0" t="0" r="0" b="0"/>
              <a:pathLst>
                <a:path w="124327" h="132049">
                  <a:moveTo>
                    <a:pt x="100200" y="52643"/>
                  </a:moveTo>
                  <a:lnTo>
                    <a:pt x="94611" y="35875"/>
                  </a:lnTo>
                  <a:lnTo>
                    <a:pt x="82508" y="24523"/>
                  </a:lnTo>
                  <a:lnTo>
                    <a:pt x="74368" y="19859"/>
                  </a:lnTo>
                  <a:lnTo>
                    <a:pt x="52844" y="17795"/>
                  </a:lnTo>
                  <a:lnTo>
                    <a:pt x="30020" y="21947"/>
                  </a:lnTo>
                  <a:lnTo>
                    <a:pt x="12077" y="31591"/>
                  </a:lnTo>
                  <a:lnTo>
                    <a:pt x="6357" y="39778"/>
                  </a:lnTo>
                  <a:lnTo>
                    <a:pt x="0" y="61353"/>
                  </a:lnTo>
                  <a:lnTo>
                    <a:pt x="2011" y="94218"/>
                  </a:lnTo>
                  <a:lnTo>
                    <a:pt x="10157" y="112455"/>
                  </a:lnTo>
                  <a:lnTo>
                    <a:pt x="15605" y="120593"/>
                  </a:lnTo>
                  <a:lnTo>
                    <a:pt x="23916" y="126019"/>
                  </a:lnTo>
                  <a:lnTo>
                    <a:pt x="45629" y="132048"/>
                  </a:lnTo>
                  <a:lnTo>
                    <a:pt x="67758" y="128488"/>
                  </a:lnTo>
                  <a:lnTo>
                    <a:pt x="88121" y="117937"/>
                  </a:lnTo>
                  <a:lnTo>
                    <a:pt x="104970" y="101550"/>
                  </a:lnTo>
                  <a:lnTo>
                    <a:pt x="122021" y="72593"/>
                  </a:lnTo>
                  <a:lnTo>
                    <a:pt x="124326" y="52151"/>
                  </a:lnTo>
                  <a:lnTo>
                    <a:pt x="120282" y="32537"/>
                  </a:lnTo>
                  <a:lnTo>
                    <a:pt x="1002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263419" y="1037012"/>
              <a:ext cx="147400" cy="146344"/>
            </a:xfrm>
            <a:custGeom>
              <a:avLst/>
              <a:gdLst/>
              <a:ahLst/>
              <a:cxnLst/>
              <a:rect l="0" t="0" r="0" b="0"/>
              <a:pathLst>
                <a:path w="147400" h="146344">
                  <a:moveTo>
                    <a:pt x="0" y="79008"/>
                  </a:moveTo>
                  <a:lnTo>
                    <a:pt x="31282" y="96989"/>
                  </a:lnTo>
                  <a:lnTo>
                    <a:pt x="53853" y="123330"/>
                  </a:lnTo>
                  <a:lnTo>
                    <a:pt x="64099" y="143161"/>
                  </a:lnTo>
                  <a:lnTo>
                    <a:pt x="64960" y="146343"/>
                  </a:lnTo>
                  <a:lnTo>
                    <a:pt x="63194" y="144955"/>
                  </a:lnTo>
                  <a:lnTo>
                    <a:pt x="59677" y="140520"/>
                  </a:lnTo>
                  <a:lnTo>
                    <a:pt x="38606" y="79402"/>
                  </a:lnTo>
                  <a:lnTo>
                    <a:pt x="39255" y="41950"/>
                  </a:lnTo>
                  <a:lnTo>
                    <a:pt x="47083" y="21204"/>
                  </a:lnTo>
                  <a:lnTo>
                    <a:pt x="52445" y="12396"/>
                  </a:lnTo>
                  <a:lnTo>
                    <a:pt x="60700" y="6524"/>
                  </a:lnTo>
                  <a:lnTo>
                    <a:pt x="82350" y="0"/>
                  </a:lnTo>
                  <a:lnTo>
                    <a:pt x="130384" y="3801"/>
                  </a:lnTo>
                  <a:lnTo>
                    <a:pt x="147399" y="53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626328" y="1000207"/>
              <a:ext cx="184574" cy="166619"/>
            </a:xfrm>
            <a:custGeom>
              <a:avLst/>
              <a:gdLst/>
              <a:ahLst/>
              <a:cxnLst/>
              <a:rect l="0" t="0" r="0" b="0"/>
              <a:pathLst>
                <a:path w="184574" h="166619">
                  <a:moveTo>
                    <a:pt x="5589" y="31585"/>
                  </a:moveTo>
                  <a:lnTo>
                    <a:pt x="0" y="48353"/>
                  </a:lnTo>
                  <a:lnTo>
                    <a:pt x="375" y="65944"/>
                  </a:lnTo>
                  <a:lnTo>
                    <a:pt x="7242" y="122244"/>
                  </a:lnTo>
                  <a:lnTo>
                    <a:pt x="22196" y="148654"/>
                  </a:lnTo>
                  <a:lnTo>
                    <a:pt x="34807" y="163945"/>
                  </a:lnTo>
                  <a:lnTo>
                    <a:pt x="41445" y="166618"/>
                  </a:lnTo>
                  <a:lnTo>
                    <a:pt x="48210" y="166061"/>
                  </a:lnTo>
                  <a:lnTo>
                    <a:pt x="55060" y="163350"/>
                  </a:lnTo>
                  <a:lnTo>
                    <a:pt x="65791" y="150979"/>
                  </a:lnTo>
                  <a:lnTo>
                    <a:pt x="73289" y="132612"/>
                  </a:lnTo>
                  <a:lnTo>
                    <a:pt x="76622" y="108851"/>
                  </a:lnTo>
                  <a:lnTo>
                    <a:pt x="79850" y="102983"/>
                  </a:lnTo>
                  <a:lnTo>
                    <a:pt x="84342" y="101411"/>
                  </a:lnTo>
                  <a:lnTo>
                    <a:pt x="89677" y="102702"/>
                  </a:lnTo>
                  <a:lnTo>
                    <a:pt x="101843" y="113496"/>
                  </a:lnTo>
                  <a:lnTo>
                    <a:pt x="128717" y="143431"/>
                  </a:lnTo>
                  <a:lnTo>
                    <a:pt x="136807" y="147093"/>
                  </a:lnTo>
                  <a:lnTo>
                    <a:pt x="155155" y="148043"/>
                  </a:lnTo>
                  <a:lnTo>
                    <a:pt x="162621" y="143149"/>
                  </a:lnTo>
                  <a:lnTo>
                    <a:pt x="174037" y="125233"/>
                  </a:lnTo>
                  <a:lnTo>
                    <a:pt x="182492" y="75603"/>
                  </a:lnTo>
                  <a:lnTo>
                    <a:pt x="184162" y="26979"/>
                  </a:lnTo>
                  <a:lnTo>
                    <a:pt x="18457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836897" y="852808"/>
              <a:ext cx="174707" cy="284270"/>
            </a:xfrm>
            <a:custGeom>
              <a:avLst/>
              <a:gdLst/>
              <a:ahLst/>
              <a:cxnLst/>
              <a:rect l="0" t="0" r="0" b="0"/>
              <a:pathLst>
                <a:path w="174707" h="284270">
                  <a:moveTo>
                    <a:pt x="5590" y="0"/>
                  </a:moveTo>
                  <a:lnTo>
                    <a:pt x="0" y="16767"/>
                  </a:lnTo>
                  <a:lnTo>
                    <a:pt x="4442" y="63450"/>
                  </a:lnTo>
                  <a:lnTo>
                    <a:pt x="13309" y="110957"/>
                  </a:lnTo>
                  <a:lnTo>
                    <a:pt x="23345" y="160908"/>
                  </a:lnTo>
                  <a:lnTo>
                    <a:pt x="37216" y="220301"/>
                  </a:lnTo>
                  <a:lnTo>
                    <a:pt x="41873" y="240631"/>
                  </a:lnTo>
                  <a:lnTo>
                    <a:pt x="41477" y="241139"/>
                  </a:lnTo>
                  <a:lnTo>
                    <a:pt x="40043" y="237968"/>
                  </a:lnTo>
                  <a:lnTo>
                    <a:pt x="38025" y="211149"/>
                  </a:lnTo>
                  <a:lnTo>
                    <a:pt x="41251" y="201597"/>
                  </a:lnTo>
                  <a:lnTo>
                    <a:pt x="54194" y="184745"/>
                  </a:lnTo>
                  <a:lnTo>
                    <a:pt x="62559" y="180485"/>
                  </a:lnTo>
                  <a:lnTo>
                    <a:pt x="81212" y="178871"/>
                  </a:lnTo>
                  <a:lnTo>
                    <a:pt x="98081" y="185173"/>
                  </a:lnTo>
                  <a:lnTo>
                    <a:pt x="141209" y="208829"/>
                  </a:lnTo>
                  <a:lnTo>
                    <a:pt x="171527" y="248252"/>
                  </a:lnTo>
                  <a:lnTo>
                    <a:pt x="174706" y="255578"/>
                  </a:lnTo>
                  <a:lnTo>
                    <a:pt x="174046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035021" y="1000207"/>
              <a:ext cx="106081" cy="165844"/>
            </a:xfrm>
            <a:custGeom>
              <a:avLst/>
              <a:gdLst/>
              <a:ahLst/>
              <a:cxnLst/>
              <a:rect l="0" t="0" r="0" b="0"/>
              <a:pathLst>
                <a:path w="106081" h="165844">
                  <a:moveTo>
                    <a:pt x="60150" y="31585"/>
                  </a:moveTo>
                  <a:lnTo>
                    <a:pt x="48971" y="20407"/>
                  </a:lnTo>
                  <a:lnTo>
                    <a:pt x="42169" y="18284"/>
                  </a:lnTo>
                  <a:lnTo>
                    <a:pt x="25252" y="19045"/>
                  </a:lnTo>
                  <a:lnTo>
                    <a:pt x="18167" y="23225"/>
                  </a:lnTo>
                  <a:lnTo>
                    <a:pt x="7176" y="37228"/>
                  </a:lnTo>
                  <a:lnTo>
                    <a:pt x="0" y="70432"/>
                  </a:lnTo>
                  <a:lnTo>
                    <a:pt x="3463" y="104317"/>
                  </a:lnTo>
                  <a:lnTo>
                    <a:pt x="23076" y="136583"/>
                  </a:lnTo>
                  <a:lnTo>
                    <a:pt x="45526" y="162782"/>
                  </a:lnTo>
                  <a:lnTo>
                    <a:pt x="53910" y="165843"/>
                  </a:lnTo>
                  <a:lnTo>
                    <a:pt x="63009" y="165544"/>
                  </a:lnTo>
                  <a:lnTo>
                    <a:pt x="72584" y="163005"/>
                  </a:lnTo>
                  <a:lnTo>
                    <a:pt x="80138" y="157803"/>
                  </a:lnTo>
                  <a:lnTo>
                    <a:pt x="91650" y="142664"/>
                  </a:lnTo>
                  <a:lnTo>
                    <a:pt x="104708" y="114410"/>
                  </a:lnTo>
                  <a:lnTo>
                    <a:pt x="106080" y="94133"/>
                  </a:lnTo>
                  <a:lnTo>
                    <a:pt x="97428" y="52519"/>
                  </a:lnTo>
                  <a:lnTo>
                    <a:pt x="82243" y="26610"/>
                  </a:lnTo>
                  <a:lnTo>
                    <a:pt x="6015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189927" y="1010689"/>
              <a:ext cx="221100" cy="128118"/>
            </a:xfrm>
            <a:custGeom>
              <a:avLst/>
              <a:gdLst/>
              <a:ahLst/>
              <a:cxnLst/>
              <a:rect l="0" t="0" r="0" b="0"/>
              <a:pathLst>
                <a:path w="221100" h="128118">
                  <a:moveTo>
                    <a:pt x="0" y="42160"/>
                  </a:moveTo>
                  <a:lnTo>
                    <a:pt x="17958" y="103271"/>
                  </a:lnTo>
                  <a:lnTo>
                    <a:pt x="25858" y="128117"/>
                  </a:lnTo>
                  <a:lnTo>
                    <a:pt x="13108" y="66478"/>
                  </a:lnTo>
                  <a:lnTo>
                    <a:pt x="14412" y="25189"/>
                  </a:lnTo>
                  <a:lnTo>
                    <a:pt x="16627" y="13299"/>
                  </a:lnTo>
                  <a:lnTo>
                    <a:pt x="21613" y="6542"/>
                  </a:lnTo>
                  <a:lnTo>
                    <a:pt x="28447" y="3207"/>
                  </a:lnTo>
                  <a:lnTo>
                    <a:pt x="36512" y="2153"/>
                  </a:lnTo>
                  <a:lnTo>
                    <a:pt x="51713" y="7222"/>
                  </a:lnTo>
                  <a:lnTo>
                    <a:pt x="59041" y="11849"/>
                  </a:lnTo>
                  <a:lnTo>
                    <a:pt x="70304" y="26349"/>
                  </a:lnTo>
                  <a:lnTo>
                    <a:pt x="88460" y="67418"/>
                  </a:lnTo>
                  <a:lnTo>
                    <a:pt x="85016" y="32965"/>
                  </a:lnTo>
                  <a:lnTo>
                    <a:pt x="90818" y="14287"/>
                  </a:lnTo>
                  <a:lnTo>
                    <a:pt x="95640" y="6030"/>
                  </a:lnTo>
                  <a:lnTo>
                    <a:pt x="102365" y="1696"/>
                  </a:lnTo>
                  <a:lnTo>
                    <a:pt x="119195" y="0"/>
                  </a:lnTo>
                  <a:lnTo>
                    <a:pt x="148401" y="11211"/>
                  </a:lnTo>
                  <a:lnTo>
                    <a:pt x="173692" y="29351"/>
                  </a:lnTo>
                  <a:lnTo>
                    <a:pt x="202029" y="64846"/>
                  </a:lnTo>
                  <a:lnTo>
                    <a:pt x="216985" y="99414"/>
                  </a:lnTo>
                  <a:lnTo>
                    <a:pt x="221099" y="1158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505782" y="1126549"/>
              <a:ext cx="45643" cy="126343"/>
            </a:xfrm>
            <a:custGeom>
              <a:avLst/>
              <a:gdLst/>
              <a:ahLst/>
              <a:cxnLst/>
              <a:rect l="0" t="0" r="0" b="0"/>
              <a:pathLst>
                <a:path w="45643" h="126343">
                  <a:moveTo>
                    <a:pt x="0" y="0"/>
                  </a:moveTo>
                  <a:lnTo>
                    <a:pt x="29309" y="34897"/>
                  </a:lnTo>
                  <a:lnTo>
                    <a:pt x="43909" y="64152"/>
                  </a:lnTo>
                  <a:lnTo>
                    <a:pt x="45642" y="87783"/>
                  </a:lnTo>
                  <a:lnTo>
                    <a:pt x="44466" y="100636"/>
                  </a:lnTo>
                  <a:lnTo>
                    <a:pt x="41342" y="109205"/>
                  </a:lnTo>
                  <a:lnTo>
                    <a:pt x="36920" y="114917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782554" y="968072"/>
              <a:ext cx="118485" cy="149593"/>
            </a:xfrm>
            <a:custGeom>
              <a:avLst/>
              <a:gdLst/>
              <a:ahLst/>
              <a:cxnLst/>
              <a:rect l="0" t="0" r="0" b="0"/>
              <a:pathLst>
                <a:path w="118485" h="149593">
                  <a:moveTo>
                    <a:pt x="81197" y="21606"/>
                  </a:moveTo>
                  <a:lnTo>
                    <a:pt x="70019" y="4839"/>
                  </a:lnTo>
                  <a:lnTo>
                    <a:pt x="63216" y="1069"/>
                  </a:lnTo>
                  <a:lnTo>
                    <a:pt x="46299" y="0"/>
                  </a:lnTo>
                  <a:lnTo>
                    <a:pt x="30202" y="6544"/>
                  </a:lnTo>
                  <a:lnTo>
                    <a:pt x="22634" y="11565"/>
                  </a:lnTo>
                  <a:lnTo>
                    <a:pt x="11105" y="26502"/>
                  </a:lnTo>
                  <a:lnTo>
                    <a:pt x="3252" y="46009"/>
                  </a:lnTo>
                  <a:lnTo>
                    <a:pt x="0" y="82129"/>
                  </a:lnTo>
                  <a:lnTo>
                    <a:pt x="3386" y="104657"/>
                  </a:lnTo>
                  <a:lnTo>
                    <a:pt x="11909" y="123249"/>
                  </a:lnTo>
                  <a:lnTo>
                    <a:pt x="17458" y="131482"/>
                  </a:lnTo>
                  <a:lnTo>
                    <a:pt x="36101" y="143749"/>
                  </a:lnTo>
                  <a:lnTo>
                    <a:pt x="47624" y="148658"/>
                  </a:lnTo>
                  <a:lnTo>
                    <a:pt x="58815" y="149592"/>
                  </a:lnTo>
                  <a:lnTo>
                    <a:pt x="80608" y="144389"/>
                  </a:lnTo>
                  <a:lnTo>
                    <a:pt x="98873" y="128039"/>
                  </a:lnTo>
                  <a:lnTo>
                    <a:pt x="112450" y="105175"/>
                  </a:lnTo>
                  <a:lnTo>
                    <a:pt x="118484" y="79415"/>
                  </a:lnTo>
                  <a:lnTo>
                    <a:pt x="114926" y="55488"/>
                  </a:lnTo>
                  <a:lnTo>
                    <a:pt x="102254" y="216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958507" y="968621"/>
              <a:ext cx="105286" cy="140746"/>
            </a:xfrm>
            <a:custGeom>
              <a:avLst/>
              <a:gdLst/>
              <a:ahLst/>
              <a:cxnLst/>
              <a:rect l="0" t="0" r="0" b="0"/>
              <a:pathLst>
                <a:path w="105286" h="140746">
                  <a:moveTo>
                    <a:pt x="0" y="63171"/>
                  </a:moveTo>
                  <a:lnTo>
                    <a:pt x="25194" y="117046"/>
                  </a:lnTo>
                  <a:lnTo>
                    <a:pt x="35411" y="140745"/>
                  </a:lnTo>
                  <a:lnTo>
                    <a:pt x="32069" y="128660"/>
                  </a:lnTo>
                  <a:lnTo>
                    <a:pt x="14942" y="70639"/>
                  </a:lnTo>
                  <a:lnTo>
                    <a:pt x="12490" y="41144"/>
                  </a:lnTo>
                  <a:lnTo>
                    <a:pt x="15346" y="29769"/>
                  </a:lnTo>
                  <a:lnTo>
                    <a:pt x="20759" y="21016"/>
                  </a:lnTo>
                  <a:lnTo>
                    <a:pt x="27878" y="14011"/>
                  </a:lnTo>
                  <a:lnTo>
                    <a:pt x="48265" y="622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350136" y="828933"/>
              <a:ext cx="103212" cy="308145"/>
            </a:xfrm>
            <a:custGeom>
              <a:avLst/>
              <a:gdLst/>
              <a:ahLst/>
              <a:cxnLst/>
              <a:rect l="0" t="0" r="0" b="0"/>
              <a:pathLst>
                <a:path w="103212" h="308145">
                  <a:moveTo>
                    <a:pt x="50568" y="308144"/>
                  </a:moveTo>
                  <a:lnTo>
                    <a:pt x="47449" y="265453"/>
                  </a:lnTo>
                  <a:lnTo>
                    <a:pt x="32610" y="204906"/>
                  </a:lnTo>
                  <a:lnTo>
                    <a:pt x="18902" y="149928"/>
                  </a:lnTo>
                  <a:lnTo>
                    <a:pt x="4929" y="94008"/>
                  </a:lnTo>
                  <a:lnTo>
                    <a:pt x="0" y="51934"/>
                  </a:lnTo>
                  <a:lnTo>
                    <a:pt x="5087" y="30106"/>
                  </a:lnTo>
                  <a:lnTo>
                    <a:pt x="9719" y="21010"/>
                  </a:lnTo>
                  <a:lnTo>
                    <a:pt x="24224" y="7784"/>
                  </a:lnTo>
                  <a:lnTo>
                    <a:pt x="33005" y="2619"/>
                  </a:lnTo>
                  <a:lnTo>
                    <a:pt x="52121" y="0"/>
                  </a:lnTo>
                  <a:lnTo>
                    <a:pt x="103211" y="28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327005" y="1010735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4062" y="16789"/>
                  </a:lnTo>
                  <a:lnTo>
                    <a:pt x="19370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510235" y="1036732"/>
              <a:ext cx="101663" cy="127068"/>
            </a:xfrm>
            <a:custGeom>
              <a:avLst/>
              <a:gdLst/>
              <a:ahLst/>
              <a:cxnLst/>
              <a:rect l="0" t="0" r="0" b="0"/>
              <a:pathLst>
                <a:path w="101663" h="127068">
                  <a:moveTo>
                    <a:pt x="79982" y="5589"/>
                  </a:moveTo>
                  <a:lnTo>
                    <a:pt x="63215" y="0"/>
                  </a:lnTo>
                  <a:lnTo>
                    <a:pt x="45624" y="375"/>
                  </a:lnTo>
                  <a:lnTo>
                    <a:pt x="36020" y="2113"/>
                  </a:lnTo>
                  <a:lnTo>
                    <a:pt x="19110" y="13403"/>
                  </a:lnTo>
                  <a:lnTo>
                    <a:pt x="11324" y="21326"/>
                  </a:lnTo>
                  <a:lnTo>
                    <a:pt x="2674" y="42609"/>
                  </a:lnTo>
                  <a:lnTo>
                    <a:pt x="0" y="66496"/>
                  </a:lnTo>
                  <a:lnTo>
                    <a:pt x="2711" y="88811"/>
                  </a:lnTo>
                  <a:lnTo>
                    <a:pt x="10934" y="107307"/>
                  </a:lnTo>
                  <a:lnTo>
                    <a:pt x="16403" y="115515"/>
                  </a:lnTo>
                  <a:lnTo>
                    <a:pt x="24728" y="120987"/>
                  </a:lnTo>
                  <a:lnTo>
                    <a:pt x="46456" y="127067"/>
                  </a:lnTo>
                  <a:lnTo>
                    <a:pt x="57632" y="125179"/>
                  </a:lnTo>
                  <a:lnTo>
                    <a:pt x="79407" y="113722"/>
                  </a:lnTo>
                  <a:lnTo>
                    <a:pt x="94544" y="96932"/>
                  </a:lnTo>
                  <a:lnTo>
                    <a:pt x="100219" y="87541"/>
                  </a:lnTo>
                  <a:lnTo>
                    <a:pt x="101662" y="76601"/>
                  </a:lnTo>
                  <a:lnTo>
                    <a:pt x="97027" y="51968"/>
                  </a:lnTo>
                  <a:lnTo>
                    <a:pt x="69454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663917" y="1021264"/>
              <a:ext cx="94757" cy="110028"/>
            </a:xfrm>
            <a:custGeom>
              <a:avLst/>
              <a:gdLst/>
              <a:ahLst/>
              <a:cxnLst/>
              <a:rect l="0" t="0" r="0" b="0"/>
              <a:pathLst>
                <a:path w="94757" h="110028">
                  <a:moveTo>
                    <a:pt x="0" y="63171"/>
                  </a:moveTo>
                  <a:lnTo>
                    <a:pt x="25171" y="110027"/>
                  </a:lnTo>
                  <a:lnTo>
                    <a:pt x="13067" y="58480"/>
                  </a:lnTo>
                  <a:lnTo>
                    <a:pt x="12221" y="46006"/>
                  </a:lnTo>
                  <a:lnTo>
                    <a:pt x="15166" y="36519"/>
                  </a:lnTo>
                  <a:lnTo>
                    <a:pt x="20639" y="29026"/>
                  </a:lnTo>
                  <a:lnTo>
                    <a:pt x="36079" y="17579"/>
                  </a:lnTo>
                  <a:lnTo>
                    <a:pt x="63333" y="5729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000829" y="968621"/>
              <a:ext cx="221099" cy="179370"/>
            </a:xfrm>
            <a:custGeom>
              <a:avLst/>
              <a:gdLst/>
              <a:ahLst/>
              <a:cxnLst/>
              <a:rect l="0" t="0" r="0" b="0"/>
              <a:pathLst>
                <a:path w="221099" h="179370">
                  <a:moveTo>
                    <a:pt x="0" y="52643"/>
                  </a:moveTo>
                  <a:lnTo>
                    <a:pt x="0" y="106787"/>
                  </a:lnTo>
                  <a:lnTo>
                    <a:pt x="2339" y="132859"/>
                  </a:lnTo>
                  <a:lnTo>
                    <a:pt x="11178" y="156145"/>
                  </a:lnTo>
                  <a:lnTo>
                    <a:pt x="26025" y="171953"/>
                  </a:lnTo>
                  <a:lnTo>
                    <a:pt x="34897" y="177807"/>
                  </a:lnTo>
                  <a:lnTo>
                    <a:pt x="44322" y="179369"/>
                  </a:lnTo>
                  <a:lnTo>
                    <a:pt x="64152" y="174866"/>
                  </a:lnTo>
                  <a:lnTo>
                    <a:pt x="72014" y="168050"/>
                  </a:lnTo>
                  <a:lnTo>
                    <a:pt x="83868" y="147999"/>
                  </a:lnTo>
                  <a:lnTo>
                    <a:pt x="92177" y="141950"/>
                  </a:lnTo>
                  <a:lnTo>
                    <a:pt x="113887" y="138348"/>
                  </a:lnTo>
                  <a:lnTo>
                    <a:pt x="132895" y="143767"/>
                  </a:lnTo>
                  <a:lnTo>
                    <a:pt x="141239" y="148487"/>
                  </a:lnTo>
                  <a:lnTo>
                    <a:pt x="159869" y="150612"/>
                  </a:lnTo>
                  <a:lnTo>
                    <a:pt x="178677" y="146488"/>
                  </a:lnTo>
                  <a:lnTo>
                    <a:pt x="194836" y="136856"/>
                  </a:lnTo>
                  <a:lnTo>
                    <a:pt x="206696" y="118537"/>
                  </a:lnTo>
                  <a:lnTo>
                    <a:pt x="214697" y="94797"/>
                  </a:lnTo>
                  <a:lnTo>
                    <a:pt x="219834" y="41429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268980" y="852808"/>
              <a:ext cx="184575" cy="294799"/>
            </a:xfrm>
            <a:custGeom>
              <a:avLst/>
              <a:gdLst/>
              <a:ahLst/>
              <a:cxnLst/>
              <a:rect l="0" t="0" r="0" b="0"/>
              <a:pathLst>
                <a:path w="184575" h="294799">
                  <a:moveTo>
                    <a:pt x="5590" y="0"/>
                  </a:moveTo>
                  <a:lnTo>
                    <a:pt x="0" y="16767"/>
                  </a:lnTo>
                  <a:lnTo>
                    <a:pt x="4442" y="63450"/>
                  </a:lnTo>
                  <a:lnTo>
                    <a:pt x="13309" y="110957"/>
                  </a:lnTo>
                  <a:lnTo>
                    <a:pt x="22175" y="162078"/>
                  </a:lnTo>
                  <a:lnTo>
                    <a:pt x="28883" y="225514"/>
                  </a:lnTo>
                  <a:lnTo>
                    <a:pt x="31647" y="238080"/>
                  </a:lnTo>
                  <a:lnTo>
                    <a:pt x="33489" y="241778"/>
                  </a:lnTo>
                  <a:lnTo>
                    <a:pt x="34718" y="239564"/>
                  </a:lnTo>
                  <a:lnTo>
                    <a:pt x="42279" y="207978"/>
                  </a:lnTo>
                  <a:lnTo>
                    <a:pt x="57275" y="183806"/>
                  </a:lnTo>
                  <a:lnTo>
                    <a:pt x="76134" y="175278"/>
                  </a:lnTo>
                  <a:lnTo>
                    <a:pt x="87714" y="173004"/>
                  </a:lnTo>
                  <a:lnTo>
                    <a:pt x="97774" y="173827"/>
                  </a:lnTo>
                  <a:lnTo>
                    <a:pt x="115191" y="180982"/>
                  </a:lnTo>
                  <a:lnTo>
                    <a:pt x="138150" y="203753"/>
                  </a:lnTo>
                  <a:lnTo>
                    <a:pt x="170821" y="253172"/>
                  </a:lnTo>
                  <a:lnTo>
                    <a:pt x="184574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520157" y="1022706"/>
              <a:ext cx="143968" cy="135429"/>
            </a:xfrm>
            <a:custGeom>
              <a:avLst/>
              <a:gdLst/>
              <a:ahLst/>
              <a:cxnLst/>
              <a:rect l="0" t="0" r="0" b="0"/>
              <a:pathLst>
                <a:path w="143968" h="135429">
                  <a:moveTo>
                    <a:pt x="49210" y="82786"/>
                  </a:moveTo>
                  <a:lnTo>
                    <a:pt x="60389" y="71607"/>
                  </a:lnTo>
                  <a:lnTo>
                    <a:pt x="65877" y="53641"/>
                  </a:lnTo>
                  <a:lnTo>
                    <a:pt x="67341" y="42299"/>
                  </a:lnTo>
                  <a:lnTo>
                    <a:pt x="62727" y="20338"/>
                  </a:lnTo>
                  <a:lnTo>
                    <a:pt x="58222" y="9568"/>
                  </a:lnTo>
                  <a:lnTo>
                    <a:pt x="50539" y="3559"/>
                  </a:lnTo>
                  <a:lnTo>
                    <a:pt x="29524" y="0"/>
                  </a:lnTo>
                  <a:lnTo>
                    <a:pt x="20878" y="4199"/>
                  </a:lnTo>
                  <a:lnTo>
                    <a:pt x="8152" y="21342"/>
                  </a:lnTo>
                  <a:lnTo>
                    <a:pt x="0" y="57301"/>
                  </a:lnTo>
                  <a:lnTo>
                    <a:pt x="4333" y="80818"/>
                  </a:lnTo>
                  <a:lnTo>
                    <a:pt x="8763" y="92002"/>
                  </a:lnTo>
                  <a:lnTo>
                    <a:pt x="15227" y="98289"/>
                  </a:lnTo>
                  <a:lnTo>
                    <a:pt x="23045" y="101310"/>
                  </a:lnTo>
                  <a:lnTo>
                    <a:pt x="31767" y="102154"/>
                  </a:lnTo>
                  <a:lnTo>
                    <a:pt x="39921" y="99208"/>
                  </a:lnTo>
                  <a:lnTo>
                    <a:pt x="55221" y="86575"/>
                  </a:lnTo>
                  <a:lnTo>
                    <a:pt x="62576" y="84142"/>
                  </a:lnTo>
                  <a:lnTo>
                    <a:pt x="69819" y="84860"/>
                  </a:lnTo>
                  <a:lnTo>
                    <a:pt x="84106" y="91896"/>
                  </a:lnTo>
                  <a:lnTo>
                    <a:pt x="143967" y="1354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721229" y="905450"/>
              <a:ext cx="37652" cy="263214"/>
            </a:xfrm>
            <a:custGeom>
              <a:avLst/>
              <a:gdLst/>
              <a:ahLst/>
              <a:cxnLst/>
              <a:rect l="0" t="0" r="0" b="0"/>
              <a:pathLst>
                <a:path w="37652" h="263214">
                  <a:moveTo>
                    <a:pt x="6066" y="0"/>
                  </a:moveTo>
                  <a:lnTo>
                    <a:pt x="0" y="34792"/>
                  </a:lnTo>
                  <a:lnTo>
                    <a:pt x="7641" y="96777"/>
                  </a:lnTo>
                  <a:lnTo>
                    <a:pt x="13942" y="147998"/>
                  </a:lnTo>
                  <a:lnTo>
                    <a:pt x="18928" y="197100"/>
                  </a:lnTo>
                  <a:lnTo>
                    <a:pt x="27814" y="235045"/>
                  </a:lnTo>
                  <a:lnTo>
                    <a:pt x="37651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653596" y="979150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36293" y="3119"/>
                  </a:lnTo>
                  <a:lnTo>
                    <a:pt x="83464" y="9065"/>
                  </a:lnTo>
                  <a:lnTo>
                    <a:pt x="25462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864165" y="11476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1537818" y="1883670"/>
            <a:ext cx="7770033" cy="801867"/>
            <a:chOff x="1537818" y="1883670"/>
            <a:chExt cx="7770033" cy="801867"/>
          </a:xfrm>
        </p:grpSpPr>
        <p:sp>
          <p:nvSpPr>
            <p:cNvPr id="82" name="Freeform 81"/>
            <p:cNvSpPr/>
            <p:nvPr/>
          </p:nvSpPr>
          <p:spPr>
            <a:xfrm>
              <a:off x="1537818" y="1883670"/>
              <a:ext cx="341553" cy="579867"/>
            </a:xfrm>
            <a:custGeom>
              <a:avLst/>
              <a:gdLst/>
              <a:ahLst/>
              <a:cxnLst/>
              <a:rect l="0" t="0" r="0" b="0"/>
              <a:pathLst>
                <a:path w="341553" h="579867">
                  <a:moveTo>
                    <a:pt x="0" y="579866"/>
                  </a:moveTo>
                  <a:lnTo>
                    <a:pt x="44300" y="516439"/>
                  </a:lnTo>
                  <a:lnTo>
                    <a:pt x="62216" y="468292"/>
                  </a:lnTo>
                  <a:lnTo>
                    <a:pt x="77021" y="414327"/>
                  </a:lnTo>
                  <a:lnTo>
                    <a:pt x="91210" y="366363"/>
                  </a:lnTo>
                  <a:lnTo>
                    <a:pt x="101765" y="312665"/>
                  </a:lnTo>
                  <a:lnTo>
                    <a:pt x="112301" y="253471"/>
                  </a:lnTo>
                  <a:lnTo>
                    <a:pt x="121662" y="199537"/>
                  </a:lnTo>
                  <a:lnTo>
                    <a:pt x="128537" y="141918"/>
                  </a:lnTo>
                  <a:lnTo>
                    <a:pt x="131315" y="129973"/>
                  </a:lnTo>
                  <a:lnTo>
                    <a:pt x="133167" y="127859"/>
                  </a:lnTo>
                  <a:lnTo>
                    <a:pt x="151226" y="190765"/>
                  </a:lnTo>
                  <a:lnTo>
                    <a:pt x="156970" y="201142"/>
                  </a:lnTo>
                  <a:lnTo>
                    <a:pt x="172710" y="215793"/>
                  </a:lnTo>
                  <a:lnTo>
                    <a:pt x="181820" y="221337"/>
                  </a:lnTo>
                  <a:lnTo>
                    <a:pt x="191403" y="222694"/>
                  </a:lnTo>
                  <a:lnTo>
                    <a:pt x="211410" y="217962"/>
                  </a:lnTo>
                  <a:lnTo>
                    <a:pt x="242405" y="202144"/>
                  </a:lnTo>
                  <a:lnTo>
                    <a:pt x="275913" y="167433"/>
                  </a:lnTo>
                  <a:lnTo>
                    <a:pt x="296742" y="135960"/>
                  </a:lnTo>
                  <a:lnTo>
                    <a:pt x="314853" y="83996"/>
                  </a:lnTo>
                  <a:lnTo>
                    <a:pt x="333271" y="23107"/>
                  </a:lnTo>
                  <a:lnTo>
                    <a:pt x="340363" y="1355"/>
                  </a:lnTo>
                  <a:lnTo>
                    <a:pt x="341552" y="0"/>
                  </a:lnTo>
                  <a:lnTo>
                    <a:pt x="337754" y="54910"/>
                  </a:lnTo>
                  <a:lnTo>
                    <a:pt x="329843" y="107804"/>
                  </a:lnTo>
                  <a:lnTo>
                    <a:pt x="327409" y="160016"/>
                  </a:lnTo>
                  <a:lnTo>
                    <a:pt x="326586" y="220766"/>
                  </a:lnTo>
                  <a:lnTo>
                    <a:pt x="326424" y="277826"/>
                  </a:lnTo>
                  <a:lnTo>
                    <a:pt x="326395" y="336865"/>
                  </a:lnTo>
                  <a:lnTo>
                    <a:pt x="326389" y="379449"/>
                  </a:lnTo>
                  <a:lnTo>
                    <a:pt x="323266" y="436645"/>
                  </a:lnTo>
                  <a:lnTo>
                    <a:pt x="317319" y="497893"/>
                  </a:lnTo>
                  <a:lnTo>
                    <a:pt x="310267" y="520427"/>
                  </a:lnTo>
                  <a:lnTo>
                    <a:pt x="294798" y="5482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940249" y="2263495"/>
              <a:ext cx="131992" cy="152626"/>
            </a:xfrm>
            <a:custGeom>
              <a:avLst/>
              <a:gdLst/>
              <a:ahLst/>
              <a:cxnLst/>
              <a:rect l="0" t="0" r="0" b="0"/>
              <a:pathLst>
                <a:path w="131992" h="152626">
                  <a:moveTo>
                    <a:pt x="60823" y="52642"/>
                  </a:moveTo>
                  <a:lnTo>
                    <a:pt x="66412" y="35875"/>
                  </a:lnTo>
                  <a:lnTo>
                    <a:pt x="65719" y="28596"/>
                  </a:lnTo>
                  <a:lnTo>
                    <a:pt x="58710" y="14269"/>
                  </a:lnTo>
                  <a:lnTo>
                    <a:pt x="52395" y="11852"/>
                  </a:lnTo>
                  <a:lnTo>
                    <a:pt x="36020" y="15406"/>
                  </a:lnTo>
                  <a:lnTo>
                    <a:pt x="29080" y="20799"/>
                  </a:lnTo>
                  <a:lnTo>
                    <a:pt x="18249" y="36150"/>
                  </a:lnTo>
                  <a:lnTo>
                    <a:pt x="2934" y="83007"/>
                  </a:lnTo>
                  <a:lnTo>
                    <a:pt x="0" y="109811"/>
                  </a:lnTo>
                  <a:lnTo>
                    <a:pt x="4934" y="131083"/>
                  </a:lnTo>
                  <a:lnTo>
                    <a:pt x="9526" y="140031"/>
                  </a:lnTo>
                  <a:lnTo>
                    <a:pt x="19606" y="145997"/>
                  </a:lnTo>
                  <a:lnTo>
                    <a:pt x="49523" y="152625"/>
                  </a:lnTo>
                  <a:lnTo>
                    <a:pt x="76858" y="149332"/>
                  </a:lnTo>
                  <a:lnTo>
                    <a:pt x="89061" y="145178"/>
                  </a:lnTo>
                  <a:lnTo>
                    <a:pt x="105738" y="131204"/>
                  </a:lnTo>
                  <a:lnTo>
                    <a:pt x="125977" y="93637"/>
                  </a:lnTo>
                  <a:lnTo>
                    <a:pt x="131991" y="57250"/>
                  </a:lnTo>
                  <a:lnTo>
                    <a:pt x="127158" y="36753"/>
                  </a:lnTo>
                  <a:lnTo>
                    <a:pt x="122594" y="28011"/>
                  </a:lnTo>
                  <a:lnTo>
                    <a:pt x="108164" y="15179"/>
                  </a:lnTo>
                  <a:lnTo>
                    <a:pt x="91222" y="6746"/>
                  </a:lnTo>
                  <a:lnTo>
                    <a:pt x="6082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159000" y="2000282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0" y="166118"/>
                  </a:lnTo>
                  <a:lnTo>
                    <a:pt x="0" y="209531"/>
                  </a:lnTo>
                  <a:lnTo>
                    <a:pt x="0" y="272264"/>
                  </a:lnTo>
                  <a:lnTo>
                    <a:pt x="1169" y="327246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053715" y="2168738"/>
              <a:ext cx="200042" cy="52644"/>
            </a:xfrm>
            <a:custGeom>
              <a:avLst/>
              <a:gdLst/>
              <a:ahLst/>
              <a:cxnLst/>
              <a:rect l="0" t="0" r="0" b="0"/>
              <a:pathLst>
                <a:path w="200042" h="52644">
                  <a:moveTo>
                    <a:pt x="200041" y="0"/>
                  </a:moveTo>
                  <a:lnTo>
                    <a:pt x="162563" y="8334"/>
                  </a:lnTo>
                  <a:lnTo>
                    <a:pt x="104725" y="18645"/>
                  </a:lnTo>
                  <a:lnTo>
                    <a:pt x="43657" y="3524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264285" y="1968697"/>
              <a:ext cx="326543" cy="388880"/>
            </a:xfrm>
            <a:custGeom>
              <a:avLst/>
              <a:gdLst/>
              <a:ahLst/>
              <a:cxnLst/>
              <a:rect l="0" t="0" r="0" b="0"/>
              <a:pathLst>
                <a:path w="326543" h="388880">
                  <a:moveTo>
                    <a:pt x="0" y="0"/>
                  </a:moveTo>
                  <a:lnTo>
                    <a:pt x="14654" y="58617"/>
                  </a:lnTo>
                  <a:lnTo>
                    <a:pt x="19160" y="110175"/>
                  </a:lnTo>
                  <a:lnTo>
                    <a:pt x="29087" y="168772"/>
                  </a:lnTo>
                  <a:lnTo>
                    <a:pt x="37734" y="223142"/>
                  </a:lnTo>
                  <a:lnTo>
                    <a:pt x="41986" y="274476"/>
                  </a:lnTo>
                  <a:lnTo>
                    <a:pt x="50191" y="327569"/>
                  </a:lnTo>
                  <a:lnTo>
                    <a:pt x="52158" y="382769"/>
                  </a:lnTo>
                  <a:lnTo>
                    <a:pt x="51150" y="388541"/>
                  </a:lnTo>
                  <a:lnTo>
                    <a:pt x="49307" y="388879"/>
                  </a:lnTo>
                  <a:lnTo>
                    <a:pt x="46909" y="385594"/>
                  </a:lnTo>
                  <a:lnTo>
                    <a:pt x="43535" y="358615"/>
                  </a:lnTo>
                  <a:lnTo>
                    <a:pt x="53754" y="302292"/>
                  </a:lnTo>
                  <a:lnTo>
                    <a:pt x="56893" y="289265"/>
                  </a:lnTo>
                  <a:lnTo>
                    <a:pt x="62495" y="279411"/>
                  </a:lnTo>
                  <a:lnTo>
                    <a:pt x="78078" y="265343"/>
                  </a:lnTo>
                  <a:lnTo>
                    <a:pt x="87147" y="262293"/>
                  </a:lnTo>
                  <a:lnTo>
                    <a:pt x="106582" y="262024"/>
                  </a:lnTo>
                  <a:lnTo>
                    <a:pt x="114338" y="265929"/>
                  </a:lnTo>
                  <a:lnTo>
                    <a:pt x="126076" y="279628"/>
                  </a:lnTo>
                  <a:lnTo>
                    <a:pt x="150577" y="337429"/>
                  </a:lnTo>
                  <a:lnTo>
                    <a:pt x="162541" y="379345"/>
                  </a:lnTo>
                  <a:lnTo>
                    <a:pt x="162173" y="379238"/>
                  </a:lnTo>
                  <a:lnTo>
                    <a:pt x="160758" y="375658"/>
                  </a:lnTo>
                  <a:lnTo>
                    <a:pt x="164355" y="353851"/>
                  </a:lnTo>
                  <a:lnTo>
                    <a:pt x="179111" y="338201"/>
                  </a:lnTo>
                  <a:lnTo>
                    <a:pt x="221123" y="314680"/>
                  </a:lnTo>
                  <a:lnTo>
                    <a:pt x="277688" y="306004"/>
                  </a:lnTo>
                  <a:lnTo>
                    <a:pt x="302401" y="300558"/>
                  </a:lnTo>
                  <a:lnTo>
                    <a:pt x="311565" y="295129"/>
                  </a:lnTo>
                  <a:lnTo>
                    <a:pt x="324866" y="279737"/>
                  </a:lnTo>
                  <a:lnTo>
                    <a:pt x="326542" y="270719"/>
                  </a:lnTo>
                  <a:lnTo>
                    <a:pt x="322164" y="251341"/>
                  </a:lnTo>
                  <a:lnTo>
                    <a:pt x="316552" y="243600"/>
                  </a:lnTo>
                  <a:lnTo>
                    <a:pt x="300957" y="231879"/>
                  </a:lnTo>
                  <a:lnTo>
                    <a:pt x="276088" y="229009"/>
                  </a:lnTo>
                  <a:lnTo>
                    <a:pt x="261268" y="229882"/>
                  </a:lnTo>
                  <a:lnTo>
                    <a:pt x="235442" y="240210"/>
                  </a:lnTo>
                  <a:lnTo>
                    <a:pt x="223642" y="247877"/>
                  </a:lnTo>
                  <a:lnTo>
                    <a:pt x="215775" y="257669"/>
                  </a:lnTo>
                  <a:lnTo>
                    <a:pt x="207034" y="281026"/>
                  </a:lnTo>
                  <a:lnTo>
                    <a:pt x="206268" y="303885"/>
                  </a:lnTo>
                  <a:lnTo>
                    <a:pt x="215309" y="347156"/>
                  </a:lnTo>
                  <a:lnTo>
                    <a:pt x="227884" y="365251"/>
                  </a:lnTo>
                  <a:lnTo>
                    <a:pt x="236150" y="373352"/>
                  </a:lnTo>
                  <a:lnTo>
                    <a:pt x="257814" y="382354"/>
                  </a:lnTo>
                  <a:lnTo>
                    <a:pt x="281870" y="385184"/>
                  </a:lnTo>
                  <a:lnTo>
                    <a:pt x="326383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671370" y="2147681"/>
              <a:ext cx="108812" cy="204902"/>
            </a:xfrm>
            <a:custGeom>
              <a:avLst/>
              <a:gdLst/>
              <a:ahLst/>
              <a:cxnLst/>
              <a:rect l="0" t="0" r="0" b="0"/>
              <a:pathLst>
                <a:path w="108812" h="204902">
                  <a:moveTo>
                    <a:pt x="3526" y="105285"/>
                  </a:moveTo>
                  <a:lnTo>
                    <a:pt x="18180" y="163902"/>
                  </a:lnTo>
                  <a:lnTo>
                    <a:pt x="35450" y="203822"/>
                  </a:lnTo>
                  <a:lnTo>
                    <a:pt x="34167" y="204901"/>
                  </a:lnTo>
                  <a:lnTo>
                    <a:pt x="30972" y="203282"/>
                  </a:lnTo>
                  <a:lnTo>
                    <a:pt x="20887" y="184234"/>
                  </a:lnTo>
                  <a:lnTo>
                    <a:pt x="3501" y="133056"/>
                  </a:lnTo>
                  <a:lnTo>
                    <a:pt x="0" y="120290"/>
                  </a:lnTo>
                  <a:lnTo>
                    <a:pt x="2349" y="96746"/>
                  </a:lnTo>
                  <a:lnTo>
                    <a:pt x="12361" y="74584"/>
                  </a:lnTo>
                  <a:lnTo>
                    <a:pt x="51743" y="26763"/>
                  </a:lnTo>
                  <a:lnTo>
                    <a:pt x="79034" y="9750"/>
                  </a:lnTo>
                  <a:lnTo>
                    <a:pt x="10881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288842" y="1926583"/>
              <a:ext cx="47743" cy="513371"/>
            </a:xfrm>
            <a:custGeom>
              <a:avLst/>
              <a:gdLst/>
              <a:ahLst/>
              <a:cxnLst/>
              <a:rect l="0" t="0" r="0" b="0"/>
              <a:pathLst>
                <a:path w="47743" h="513371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233" y="127234"/>
                  </a:lnTo>
                  <a:lnTo>
                    <a:pt x="9762" y="180419"/>
                  </a:lnTo>
                  <a:lnTo>
                    <a:pt x="21772" y="235420"/>
                  </a:lnTo>
                  <a:lnTo>
                    <a:pt x="28174" y="290175"/>
                  </a:lnTo>
                  <a:lnTo>
                    <a:pt x="37188" y="352421"/>
                  </a:lnTo>
                  <a:lnTo>
                    <a:pt x="43926" y="404678"/>
                  </a:lnTo>
                  <a:lnTo>
                    <a:pt x="47742" y="453437"/>
                  </a:lnTo>
                  <a:lnTo>
                    <a:pt x="44769" y="466068"/>
                  </a:lnTo>
                  <a:lnTo>
                    <a:pt x="19133" y="5133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085508" y="1916054"/>
              <a:ext cx="473783" cy="63173"/>
            </a:xfrm>
            <a:custGeom>
              <a:avLst/>
              <a:gdLst/>
              <a:ahLst/>
              <a:cxnLst/>
              <a:rect l="0" t="0" r="0" b="0"/>
              <a:pathLst>
                <a:path w="473783" h="63173">
                  <a:moveTo>
                    <a:pt x="473782" y="0"/>
                  </a:moveTo>
                  <a:lnTo>
                    <a:pt x="424851" y="8334"/>
                  </a:lnTo>
                  <a:lnTo>
                    <a:pt x="377006" y="12998"/>
                  </a:lnTo>
                  <a:lnTo>
                    <a:pt x="322665" y="18670"/>
                  </a:lnTo>
                  <a:lnTo>
                    <a:pt x="265230" y="23470"/>
                  </a:lnTo>
                  <a:lnTo>
                    <a:pt x="204599" y="35572"/>
                  </a:lnTo>
                  <a:lnTo>
                    <a:pt x="142017" y="48058"/>
                  </a:lnTo>
                  <a:lnTo>
                    <a:pt x="91862" y="52454"/>
                  </a:lnTo>
                  <a:lnTo>
                    <a:pt x="35519" y="60708"/>
                  </a:lnTo>
                  <a:lnTo>
                    <a:pt x="0" y="631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464533" y="1937111"/>
              <a:ext cx="309474" cy="473784"/>
            </a:xfrm>
            <a:custGeom>
              <a:avLst/>
              <a:gdLst/>
              <a:ahLst/>
              <a:cxnLst/>
              <a:rect l="0" t="0" r="0" b="0"/>
              <a:pathLst>
                <a:path w="309474" h="473784">
                  <a:moveTo>
                    <a:pt x="0" y="0"/>
                  </a:moveTo>
                  <a:lnTo>
                    <a:pt x="8334" y="57265"/>
                  </a:lnTo>
                  <a:lnTo>
                    <a:pt x="12998" y="109774"/>
                  </a:lnTo>
                  <a:lnTo>
                    <a:pt x="18669" y="169786"/>
                  </a:lnTo>
                  <a:lnTo>
                    <a:pt x="20350" y="232022"/>
                  </a:lnTo>
                  <a:lnTo>
                    <a:pt x="20848" y="294915"/>
                  </a:lnTo>
                  <a:lnTo>
                    <a:pt x="20995" y="354884"/>
                  </a:lnTo>
                  <a:lnTo>
                    <a:pt x="21039" y="406578"/>
                  </a:lnTo>
                  <a:lnTo>
                    <a:pt x="21045" y="421961"/>
                  </a:lnTo>
                  <a:lnTo>
                    <a:pt x="18710" y="428706"/>
                  </a:lnTo>
                  <a:lnTo>
                    <a:pt x="14813" y="429694"/>
                  </a:lnTo>
                  <a:lnTo>
                    <a:pt x="9875" y="426843"/>
                  </a:lnTo>
                  <a:lnTo>
                    <a:pt x="6584" y="420263"/>
                  </a:lnTo>
                  <a:lnTo>
                    <a:pt x="2926" y="400473"/>
                  </a:lnTo>
                  <a:lnTo>
                    <a:pt x="11838" y="344373"/>
                  </a:lnTo>
                  <a:lnTo>
                    <a:pt x="14911" y="331357"/>
                  </a:lnTo>
                  <a:lnTo>
                    <a:pt x="27684" y="310657"/>
                  </a:lnTo>
                  <a:lnTo>
                    <a:pt x="36004" y="301861"/>
                  </a:lnTo>
                  <a:lnTo>
                    <a:pt x="46230" y="297167"/>
                  </a:lnTo>
                  <a:lnTo>
                    <a:pt x="70069" y="295071"/>
                  </a:lnTo>
                  <a:lnTo>
                    <a:pt x="80638" y="299660"/>
                  </a:lnTo>
                  <a:lnTo>
                    <a:pt x="98620" y="317236"/>
                  </a:lnTo>
                  <a:lnTo>
                    <a:pt x="125002" y="368680"/>
                  </a:lnTo>
                  <a:lnTo>
                    <a:pt x="142543" y="422334"/>
                  </a:lnTo>
                  <a:lnTo>
                    <a:pt x="144790" y="452950"/>
                  </a:lnTo>
                  <a:lnTo>
                    <a:pt x="143320" y="452875"/>
                  </a:lnTo>
                  <a:lnTo>
                    <a:pt x="141170" y="449316"/>
                  </a:lnTo>
                  <a:lnTo>
                    <a:pt x="141901" y="436002"/>
                  </a:lnTo>
                  <a:lnTo>
                    <a:pt x="147295" y="419557"/>
                  </a:lnTo>
                  <a:lnTo>
                    <a:pt x="157492" y="404449"/>
                  </a:lnTo>
                  <a:lnTo>
                    <a:pt x="187564" y="382790"/>
                  </a:lnTo>
                  <a:lnTo>
                    <a:pt x="250232" y="367260"/>
                  </a:lnTo>
                  <a:lnTo>
                    <a:pt x="283543" y="354483"/>
                  </a:lnTo>
                  <a:lnTo>
                    <a:pt x="294314" y="348626"/>
                  </a:lnTo>
                  <a:lnTo>
                    <a:pt x="301494" y="340042"/>
                  </a:lnTo>
                  <a:lnTo>
                    <a:pt x="309473" y="318026"/>
                  </a:lnTo>
                  <a:lnTo>
                    <a:pt x="308090" y="309114"/>
                  </a:lnTo>
                  <a:lnTo>
                    <a:pt x="303660" y="302002"/>
                  </a:lnTo>
                  <a:lnTo>
                    <a:pt x="297197" y="296092"/>
                  </a:lnTo>
                  <a:lnTo>
                    <a:pt x="288208" y="293321"/>
                  </a:lnTo>
                  <a:lnTo>
                    <a:pt x="254371" y="295011"/>
                  </a:lnTo>
                  <a:lnTo>
                    <a:pt x="232377" y="299962"/>
                  </a:lnTo>
                  <a:lnTo>
                    <a:pt x="214023" y="312301"/>
                  </a:lnTo>
                  <a:lnTo>
                    <a:pt x="199237" y="329484"/>
                  </a:lnTo>
                  <a:lnTo>
                    <a:pt x="188766" y="348819"/>
                  </a:lnTo>
                  <a:lnTo>
                    <a:pt x="186451" y="372230"/>
                  </a:lnTo>
                  <a:lnTo>
                    <a:pt x="194498" y="419798"/>
                  </a:lnTo>
                  <a:lnTo>
                    <a:pt x="209578" y="446739"/>
                  </a:lnTo>
                  <a:lnTo>
                    <a:pt x="234453" y="469539"/>
                  </a:lnTo>
                  <a:lnTo>
                    <a:pt x="244039" y="473294"/>
                  </a:lnTo>
                  <a:lnTo>
                    <a:pt x="284270" y="473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806897" y="2231909"/>
              <a:ext cx="78777" cy="161695"/>
            </a:xfrm>
            <a:custGeom>
              <a:avLst/>
              <a:gdLst/>
              <a:ahLst/>
              <a:cxnLst/>
              <a:rect l="0" t="0" r="0" b="0"/>
              <a:pathLst>
                <a:path w="78777" h="161695">
                  <a:moveTo>
                    <a:pt x="5077" y="105285"/>
                  </a:moveTo>
                  <a:lnTo>
                    <a:pt x="20695" y="161694"/>
                  </a:lnTo>
                  <a:lnTo>
                    <a:pt x="8971" y="122730"/>
                  </a:lnTo>
                  <a:lnTo>
                    <a:pt x="0" y="64313"/>
                  </a:lnTo>
                  <a:lnTo>
                    <a:pt x="1753" y="31924"/>
                  </a:lnTo>
                  <a:lnTo>
                    <a:pt x="6371" y="23623"/>
                  </a:lnTo>
                  <a:lnTo>
                    <a:pt x="20860" y="11279"/>
                  </a:lnTo>
                  <a:lnTo>
                    <a:pt x="42117" y="5013"/>
                  </a:lnTo>
                  <a:lnTo>
                    <a:pt x="7877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938316" y="2215548"/>
              <a:ext cx="138601" cy="174290"/>
            </a:xfrm>
            <a:custGeom>
              <a:avLst/>
              <a:gdLst/>
              <a:ahLst/>
              <a:cxnLst/>
              <a:rect l="0" t="0" r="0" b="0"/>
              <a:pathLst>
                <a:path w="138601" h="174290">
                  <a:moveTo>
                    <a:pt x="0" y="69004"/>
                  </a:moveTo>
                  <a:lnTo>
                    <a:pt x="17980" y="84645"/>
                  </a:lnTo>
                  <a:lnTo>
                    <a:pt x="64152" y="103848"/>
                  </a:lnTo>
                  <a:lnTo>
                    <a:pt x="84664" y="104767"/>
                  </a:lnTo>
                  <a:lnTo>
                    <a:pt x="104309" y="100106"/>
                  </a:lnTo>
                  <a:lnTo>
                    <a:pt x="120839" y="90236"/>
                  </a:lnTo>
                  <a:lnTo>
                    <a:pt x="132865" y="74931"/>
                  </a:lnTo>
                  <a:lnTo>
                    <a:pt x="137710" y="65936"/>
                  </a:lnTo>
                  <a:lnTo>
                    <a:pt x="138600" y="56430"/>
                  </a:lnTo>
                  <a:lnTo>
                    <a:pt x="133349" y="36510"/>
                  </a:lnTo>
                  <a:lnTo>
                    <a:pt x="117240" y="11153"/>
                  </a:lnTo>
                  <a:lnTo>
                    <a:pt x="98120" y="2348"/>
                  </a:lnTo>
                  <a:lnTo>
                    <a:pt x="86470" y="0"/>
                  </a:lnTo>
                  <a:lnTo>
                    <a:pt x="64167" y="3631"/>
                  </a:lnTo>
                  <a:lnTo>
                    <a:pt x="53307" y="7874"/>
                  </a:lnTo>
                  <a:lnTo>
                    <a:pt x="35000" y="25067"/>
                  </a:lnTo>
                  <a:lnTo>
                    <a:pt x="26843" y="36204"/>
                  </a:lnTo>
                  <a:lnTo>
                    <a:pt x="20898" y="61055"/>
                  </a:lnTo>
                  <a:lnTo>
                    <a:pt x="26615" y="109548"/>
                  </a:lnTo>
                  <a:lnTo>
                    <a:pt x="41291" y="142238"/>
                  </a:lnTo>
                  <a:lnTo>
                    <a:pt x="56956" y="157315"/>
                  </a:lnTo>
                  <a:lnTo>
                    <a:pt x="74447" y="166745"/>
                  </a:lnTo>
                  <a:lnTo>
                    <a:pt x="105285" y="1742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158859" y="2213048"/>
              <a:ext cx="146371" cy="195491"/>
            </a:xfrm>
            <a:custGeom>
              <a:avLst/>
              <a:gdLst/>
              <a:ahLst/>
              <a:cxnLst/>
              <a:rect l="0" t="0" r="0" b="0"/>
              <a:pathLst>
                <a:path w="146371" h="195491">
                  <a:moveTo>
                    <a:pt x="105840" y="8333"/>
                  </a:moveTo>
                  <a:lnTo>
                    <a:pt x="68362" y="0"/>
                  </a:lnTo>
                  <a:lnTo>
                    <a:pt x="44730" y="1120"/>
                  </a:lnTo>
                  <a:lnTo>
                    <a:pt x="22528" y="9416"/>
                  </a:lnTo>
                  <a:lnTo>
                    <a:pt x="7201" y="24022"/>
                  </a:lnTo>
                  <a:lnTo>
                    <a:pt x="1476" y="32830"/>
                  </a:lnTo>
                  <a:lnTo>
                    <a:pt x="0" y="42212"/>
                  </a:lnTo>
                  <a:lnTo>
                    <a:pt x="4598" y="61995"/>
                  </a:lnTo>
                  <a:lnTo>
                    <a:pt x="11439" y="69844"/>
                  </a:lnTo>
                  <a:lnTo>
                    <a:pt x="52921" y="90847"/>
                  </a:lnTo>
                  <a:lnTo>
                    <a:pt x="113225" y="116587"/>
                  </a:lnTo>
                  <a:lnTo>
                    <a:pt x="136494" y="138674"/>
                  </a:lnTo>
                  <a:lnTo>
                    <a:pt x="143824" y="147870"/>
                  </a:lnTo>
                  <a:lnTo>
                    <a:pt x="146370" y="157509"/>
                  </a:lnTo>
                  <a:lnTo>
                    <a:pt x="142961" y="177579"/>
                  </a:lnTo>
                  <a:lnTo>
                    <a:pt x="136436" y="184335"/>
                  </a:lnTo>
                  <a:lnTo>
                    <a:pt x="116709" y="191841"/>
                  </a:lnTo>
                  <a:lnTo>
                    <a:pt x="68256" y="195490"/>
                  </a:lnTo>
                  <a:lnTo>
                    <a:pt x="32141" y="1873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372722" y="2263374"/>
              <a:ext cx="134134" cy="168578"/>
            </a:xfrm>
            <a:custGeom>
              <a:avLst/>
              <a:gdLst/>
              <a:ahLst/>
              <a:cxnLst/>
              <a:rect l="0" t="0" r="0" b="0"/>
              <a:pathLst>
                <a:path w="134134" h="168578">
                  <a:moveTo>
                    <a:pt x="92019" y="105406"/>
                  </a:moveTo>
                  <a:lnTo>
                    <a:pt x="103197" y="94228"/>
                  </a:lnTo>
                  <a:lnTo>
                    <a:pt x="115738" y="64919"/>
                  </a:lnTo>
                  <a:lnTo>
                    <a:pt x="116989" y="42958"/>
                  </a:lnTo>
                  <a:lnTo>
                    <a:pt x="115684" y="32188"/>
                  </a:lnTo>
                  <a:lnTo>
                    <a:pt x="104876" y="13983"/>
                  </a:lnTo>
                  <a:lnTo>
                    <a:pt x="97081" y="5853"/>
                  </a:lnTo>
                  <a:lnTo>
                    <a:pt x="88375" y="1603"/>
                  </a:lnTo>
                  <a:lnTo>
                    <a:pt x="69342" y="0"/>
                  </a:lnTo>
                  <a:lnTo>
                    <a:pt x="52304" y="6306"/>
                  </a:lnTo>
                  <a:lnTo>
                    <a:pt x="22303" y="29419"/>
                  </a:lnTo>
                  <a:lnTo>
                    <a:pt x="6501" y="55205"/>
                  </a:lnTo>
                  <a:lnTo>
                    <a:pt x="0" y="96251"/>
                  </a:lnTo>
                  <a:lnTo>
                    <a:pt x="4718" y="122394"/>
                  </a:lnTo>
                  <a:lnTo>
                    <a:pt x="9252" y="134279"/>
                  </a:lnTo>
                  <a:lnTo>
                    <a:pt x="16953" y="142202"/>
                  </a:lnTo>
                  <a:lnTo>
                    <a:pt x="37989" y="151006"/>
                  </a:lnTo>
                  <a:lnTo>
                    <a:pt x="47810" y="149844"/>
                  </a:lnTo>
                  <a:lnTo>
                    <a:pt x="64962" y="139194"/>
                  </a:lnTo>
                  <a:lnTo>
                    <a:pt x="77264" y="122763"/>
                  </a:lnTo>
                  <a:lnTo>
                    <a:pt x="82182" y="113467"/>
                  </a:lnTo>
                  <a:lnTo>
                    <a:pt x="87801" y="110780"/>
                  </a:lnTo>
                  <a:lnTo>
                    <a:pt x="93886" y="112498"/>
                  </a:lnTo>
                  <a:lnTo>
                    <a:pt x="106887" y="123766"/>
                  </a:lnTo>
                  <a:lnTo>
                    <a:pt x="125020" y="147501"/>
                  </a:lnTo>
                  <a:lnTo>
                    <a:pt x="134133" y="1685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946115" y="2175354"/>
              <a:ext cx="194158" cy="221970"/>
            </a:xfrm>
            <a:custGeom>
              <a:avLst/>
              <a:gdLst/>
              <a:ahLst/>
              <a:cxnLst/>
              <a:rect l="0" t="0" r="0" b="0"/>
              <a:pathLst>
                <a:path w="194158" h="221970">
                  <a:moveTo>
                    <a:pt x="118750" y="24970"/>
                  </a:moveTo>
                  <a:lnTo>
                    <a:pt x="100769" y="9329"/>
                  </a:lnTo>
                  <a:lnTo>
                    <a:pt x="83853" y="1251"/>
                  </a:lnTo>
                  <a:lnTo>
                    <a:pt x="61516" y="0"/>
                  </a:lnTo>
                  <a:lnTo>
                    <a:pt x="38331" y="4513"/>
                  </a:lnTo>
                  <a:lnTo>
                    <a:pt x="20227" y="14318"/>
                  </a:lnTo>
                  <a:lnTo>
                    <a:pt x="7502" y="29595"/>
                  </a:lnTo>
                  <a:lnTo>
                    <a:pt x="2470" y="38581"/>
                  </a:lnTo>
                  <a:lnTo>
                    <a:pt x="0" y="57926"/>
                  </a:lnTo>
                  <a:lnTo>
                    <a:pt x="979" y="67998"/>
                  </a:lnTo>
                  <a:lnTo>
                    <a:pt x="5141" y="75882"/>
                  </a:lnTo>
                  <a:lnTo>
                    <a:pt x="19124" y="87762"/>
                  </a:lnTo>
                  <a:lnTo>
                    <a:pt x="75186" y="103472"/>
                  </a:lnTo>
                  <a:lnTo>
                    <a:pt x="129088" y="125991"/>
                  </a:lnTo>
                  <a:lnTo>
                    <a:pt x="159638" y="138220"/>
                  </a:lnTo>
                  <a:lnTo>
                    <a:pt x="176307" y="149783"/>
                  </a:lnTo>
                  <a:lnTo>
                    <a:pt x="188394" y="165840"/>
                  </a:lnTo>
                  <a:lnTo>
                    <a:pt x="193256" y="175036"/>
                  </a:lnTo>
                  <a:lnTo>
                    <a:pt x="194157" y="183505"/>
                  </a:lnTo>
                  <a:lnTo>
                    <a:pt x="188919" y="199155"/>
                  </a:lnTo>
                  <a:lnTo>
                    <a:pt x="175673" y="210790"/>
                  </a:lnTo>
                  <a:lnTo>
                    <a:pt x="156917" y="218691"/>
                  </a:lnTo>
                  <a:lnTo>
                    <a:pt x="120050" y="221969"/>
                  </a:lnTo>
                  <a:lnTo>
                    <a:pt x="57368" y="210111"/>
                  </a:lnTo>
                  <a:lnTo>
                    <a:pt x="23994" y="1934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162636" y="1979226"/>
              <a:ext cx="144386" cy="442197"/>
            </a:xfrm>
            <a:custGeom>
              <a:avLst/>
              <a:gdLst/>
              <a:ahLst/>
              <a:cxnLst/>
              <a:rect l="0" t="0" r="0" b="0"/>
              <a:pathLst>
                <a:path w="144386" h="442197">
                  <a:moveTo>
                    <a:pt x="18043" y="0"/>
                  </a:moveTo>
                  <a:lnTo>
                    <a:pt x="9709" y="37478"/>
                  </a:lnTo>
                  <a:lnTo>
                    <a:pt x="7948" y="94490"/>
                  </a:lnTo>
                  <a:lnTo>
                    <a:pt x="8770" y="156011"/>
                  </a:lnTo>
                  <a:lnTo>
                    <a:pt x="14775" y="213121"/>
                  </a:lnTo>
                  <a:lnTo>
                    <a:pt x="18245" y="273327"/>
                  </a:lnTo>
                  <a:lnTo>
                    <a:pt x="23822" y="328730"/>
                  </a:lnTo>
                  <a:lnTo>
                    <a:pt x="20275" y="381021"/>
                  </a:lnTo>
                  <a:lnTo>
                    <a:pt x="19035" y="411888"/>
                  </a:lnTo>
                  <a:lnTo>
                    <a:pt x="16365" y="419651"/>
                  </a:lnTo>
                  <a:lnTo>
                    <a:pt x="12245" y="422487"/>
                  </a:lnTo>
                  <a:lnTo>
                    <a:pt x="7158" y="422038"/>
                  </a:lnTo>
                  <a:lnTo>
                    <a:pt x="3768" y="417059"/>
                  </a:lnTo>
                  <a:lnTo>
                    <a:pt x="0" y="399049"/>
                  </a:lnTo>
                  <a:lnTo>
                    <a:pt x="3468" y="368191"/>
                  </a:lnTo>
                  <a:lnTo>
                    <a:pt x="11955" y="350423"/>
                  </a:lnTo>
                  <a:lnTo>
                    <a:pt x="17494" y="342410"/>
                  </a:lnTo>
                  <a:lnTo>
                    <a:pt x="33007" y="330387"/>
                  </a:lnTo>
                  <a:lnTo>
                    <a:pt x="42057" y="325543"/>
                  </a:lnTo>
                  <a:lnTo>
                    <a:pt x="61471" y="323280"/>
                  </a:lnTo>
                  <a:lnTo>
                    <a:pt x="81798" y="327344"/>
                  </a:lnTo>
                  <a:lnTo>
                    <a:pt x="102530" y="336949"/>
                  </a:lnTo>
                  <a:lnTo>
                    <a:pt x="120324" y="355255"/>
                  </a:lnTo>
                  <a:lnTo>
                    <a:pt x="133691" y="378989"/>
                  </a:lnTo>
                  <a:lnTo>
                    <a:pt x="144385" y="4421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362780" y="2266422"/>
              <a:ext cx="91640" cy="136177"/>
            </a:xfrm>
            <a:custGeom>
              <a:avLst/>
              <a:gdLst/>
              <a:ahLst/>
              <a:cxnLst/>
              <a:rect l="0" t="0" r="0" b="0"/>
              <a:pathLst>
                <a:path w="91640" h="136177">
                  <a:moveTo>
                    <a:pt x="91639" y="18130"/>
                  </a:moveTo>
                  <a:lnTo>
                    <a:pt x="80461" y="6952"/>
                  </a:lnTo>
                  <a:lnTo>
                    <a:pt x="62495" y="1463"/>
                  </a:lnTo>
                  <a:lnTo>
                    <a:pt x="51153" y="0"/>
                  </a:lnTo>
                  <a:lnTo>
                    <a:pt x="32311" y="4613"/>
                  </a:lnTo>
                  <a:lnTo>
                    <a:pt x="24011" y="9118"/>
                  </a:lnTo>
                  <a:lnTo>
                    <a:pt x="11670" y="26603"/>
                  </a:lnTo>
                  <a:lnTo>
                    <a:pt x="3455" y="49972"/>
                  </a:lnTo>
                  <a:lnTo>
                    <a:pt x="0" y="88266"/>
                  </a:lnTo>
                  <a:lnTo>
                    <a:pt x="3338" y="111303"/>
                  </a:lnTo>
                  <a:lnTo>
                    <a:pt x="9375" y="120019"/>
                  </a:lnTo>
                  <a:lnTo>
                    <a:pt x="28561" y="132824"/>
                  </a:lnTo>
                  <a:lnTo>
                    <a:pt x="49567" y="136176"/>
                  </a:lnTo>
                  <a:lnTo>
                    <a:pt x="60081" y="135431"/>
                  </a:lnTo>
                  <a:lnTo>
                    <a:pt x="68261" y="131426"/>
                  </a:lnTo>
                  <a:lnTo>
                    <a:pt x="80469" y="117617"/>
                  </a:lnTo>
                  <a:lnTo>
                    <a:pt x="86674" y="96662"/>
                  </a:lnTo>
                  <a:lnTo>
                    <a:pt x="88263" y="72920"/>
                  </a:lnTo>
                  <a:lnTo>
                    <a:pt x="79751" y="32202"/>
                  </a:lnTo>
                  <a:lnTo>
                    <a:pt x="70582" y="76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475477" y="2284552"/>
              <a:ext cx="209517" cy="126550"/>
            </a:xfrm>
            <a:custGeom>
              <a:avLst/>
              <a:gdLst/>
              <a:ahLst/>
              <a:cxnLst/>
              <a:rect l="0" t="0" r="0" b="0"/>
              <a:pathLst>
                <a:path w="209517" h="126550">
                  <a:moveTo>
                    <a:pt x="0" y="0"/>
                  </a:moveTo>
                  <a:lnTo>
                    <a:pt x="5589" y="58617"/>
                  </a:lnTo>
                  <a:lnTo>
                    <a:pt x="19128" y="103216"/>
                  </a:lnTo>
                  <a:lnTo>
                    <a:pt x="30338" y="120353"/>
                  </a:lnTo>
                  <a:lnTo>
                    <a:pt x="37773" y="124689"/>
                  </a:lnTo>
                  <a:lnTo>
                    <a:pt x="55392" y="126387"/>
                  </a:lnTo>
                  <a:lnTo>
                    <a:pt x="63834" y="122863"/>
                  </a:lnTo>
                  <a:lnTo>
                    <a:pt x="79453" y="109588"/>
                  </a:lnTo>
                  <a:lnTo>
                    <a:pt x="87955" y="88870"/>
                  </a:lnTo>
                  <a:lnTo>
                    <a:pt x="90222" y="76794"/>
                  </a:lnTo>
                  <a:lnTo>
                    <a:pt x="94073" y="71083"/>
                  </a:lnTo>
                  <a:lnTo>
                    <a:pt x="98980" y="69616"/>
                  </a:lnTo>
                  <a:lnTo>
                    <a:pt x="104591" y="70977"/>
                  </a:lnTo>
                  <a:lnTo>
                    <a:pt x="117065" y="84968"/>
                  </a:lnTo>
                  <a:lnTo>
                    <a:pt x="144136" y="120899"/>
                  </a:lnTo>
                  <a:lnTo>
                    <a:pt x="153413" y="125053"/>
                  </a:lnTo>
                  <a:lnTo>
                    <a:pt x="176198" y="126549"/>
                  </a:lnTo>
                  <a:lnTo>
                    <a:pt x="185315" y="122971"/>
                  </a:lnTo>
                  <a:lnTo>
                    <a:pt x="198566" y="109636"/>
                  </a:lnTo>
                  <a:lnTo>
                    <a:pt x="205235" y="88891"/>
                  </a:lnTo>
                  <a:lnTo>
                    <a:pt x="209516" y="37446"/>
                  </a:lnTo>
                  <a:lnTo>
                    <a:pt x="206981" y="19372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757256" y="2292448"/>
              <a:ext cx="118305" cy="160561"/>
            </a:xfrm>
            <a:custGeom>
              <a:avLst/>
              <a:gdLst/>
              <a:ahLst/>
              <a:cxnLst/>
              <a:rect l="0" t="0" r="0" b="0"/>
              <a:pathLst>
                <a:path w="118305" h="160561">
                  <a:moveTo>
                    <a:pt x="2490" y="65803"/>
                  </a:moveTo>
                  <a:lnTo>
                    <a:pt x="39968" y="74137"/>
                  </a:lnTo>
                  <a:lnTo>
                    <a:pt x="74816" y="72562"/>
                  </a:lnTo>
                  <a:lnTo>
                    <a:pt x="85802" y="70309"/>
                  </a:lnTo>
                  <a:lnTo>
                    <a:pt x="94296" y="65298"/>
                  </a:lnTo>
                  <a:lnTo>
                    <a:pt x="106854" y="50371"/>
                  </a:lnTo>
                  <a:lnTo>
                    <a:pt x="108331" y="41477"/>
                  </a:lnTo>
                  <a:lnTo>
                    <a:pt x="103733" y="22236"/>
                  </a:lnTo>
                  <a:lnTo>
                    <a:pt x="90771" y="8226"/>
                  </a:lnTo>
                  <a:lnTo>
                    <a:pt x="82401" y="2852"/>
                  </a:lnTo>
                  <a:lnTo>
                    <a:pt x="63742" y="0"/>
                  </a:lnTo>
                  <a:lnTo>
                    <a:pt x="43751" y="3802"/>
                  </a:lnTo>
                  <a:lnTo>
                    <a:pt x="23169" y="13291"/>
                  </a:lnTo>
                  <a:lnTo>
                    <a:pt x="8561" y="28426"/>
                  </a:lnTo>
                  <a:lnTo>
                    <a:pt x="3028" y="37376"/>
                  </a:lnTo>
                  <a:lnTo>
                    <a:pt x="0" y="59798"/>
                  </a:lnTo>
                  <a:lnTo>
                    <a:pt x="7588" y="106731"/>
                  </a:lnTo>
                  <a:lnTo>
                    <a:pt x="19964" y="125328"/>
                  </a:lnTo>
                  <a:lnTo>
                    <a:pt x="37162" y="140222"/>
                  </a:lnTo>
                  <a:lnTo>
                    <a:pt x="56505" y="150741"/>
                  </a:lnTo>
                  <a:lnTo>
                    <a:pt x="118304" y="1605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919410" y="2061871"/>
              <a:ext cx="121500" cy="404223"/>
            </a:xfrm>
            <a:custGeom>
              <a:avLst/>
              <a:gdLst/>
              <a:ahLst/>
              <a:cxnLst/>
              <a:rect l="0" t="0" r="0" b="0"/>
              <a:pathLst>
                <a:path w="121500" h="404223">
                  <a:moveTo>
                    <a:pt x="82492" y="306909"/>
                  </a:moveTo>
                  <a:lnTo>
                    <a:pt x="67838" y="262946"/>
                  </a:lnTo>
                  <a:lnTo>
                    <a:pt x="54922" y="249155"/>
                  </a:lnTo>
                  <a:lnTo>
                    <a:pt x="46564" y="243840"/>
                  </a:lnTo>
                  <a:lnTo>
                    <a:pt x="37483" y="242636"/>
                  </a:lnTo>
                  <a:lnTo>
                    <a:pt x="18034" y="247538"/>
                  </a:lnTo>
                  <a:lnTo>
                    <a:pt x="11444" y="255630"/>
                  </a:lnTo>
                  <a:lnTo>
                    <a:pt x="4121" y="280219"/>
                  </a:lnTo>
                  <a:lnTo>
                    <a:pt x="0" y="321358"/>
                  </a:lnTo>
                  <a:lnTo>
                    <a:pt x="5274" y="342966"/>
                  </a:lnTo>
                  <a:lnTo>
                    <a:pt x="28216" y="389386"/>
                  </a:lnTo>
                  <a:lnTo>
                    <a:pt x="44332" y="401277"/>
                  </a:lnTo>
                  <a:lnTo>
                    <a:pt x="63192" y="404222"/>
                  </a:lnTo>
                  <a:lnTo>
                    <a:pt x="73135" y="403370"/>
                  </a:lnTo>
                  <a:lnTo>
                    <a:pt x="79763" y="398122"/>
                  </a:lnTo>
                  <a:lnTo>
                    <a:pt x="87128" y="379814"/>
                  </a:lnTo>
                  <a:lnTo>
                    <a:pt x="100262" y="320357"/>
                  </a:lnTo>
                  <a:lnTo>
                    <a:pt x="110634" y="266050"/>
                  </a:lnTo>
                  <a:lnTo>
                    <a:pt x="121499" y="205121"/>
                  </a:lnTo>
                  <a:lnTo>
                    <a:pt x="118403" y="143303"/>
                  </a:lnTo>
                  <a:lnTo>
                    <a:pt x="109770" y="91537"/>
                  </a:lnTo>
                  <a:lnTo>
                    <a:pt x="96372" y="29143"/>
                  </a:lnTo>
                  <a:lnTo>
                    <a:pt x="89441" y="4473"/>
                  </a:lnTo>
                  <a:lnTo>
                    <a:pt x="84785" y="0"/>
                  </a:lnTo>
                  <a:lnTo>
                    <a:pt x="79341" y="527"/>
                  </a:lnTo>
                  <a:lnTo>
                    <a:pt x="73372" y="4389"/>
                  </a:lnTo>
                  <a:lnTo>
                    <a:pt x="66740" y="27396"/>
                  </a:lnTo>
                  <a:lnTo>
                    <a:pt x="62483" y="88180"/>
                  </a:lnTo>
                  <a:lnTo>
                    <a:pt x="61745" y="142275"/>
                  </a:lnTo>
                  <a:lnTo>
                    <a:pt x="67116" y="197167"/>
                  </a:lnTo>
                  <a:lnTo>
                    <a:pt x="79411" y="259712"/>
                  </a:lnTo>
                  <a:lnTo>
                    <a:pt x="93105" y="310887"/>
                  </a:lnTo>
                  <a:lnTo>
                    <a:pt x="103549" y="3384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288013" y="2232909"/>
              <a:ext cx="115552" cy="452628"/>
            </a:xfrm>
            <a:custGeom>
              <a:avLst/>
              <a:gdLst/>
              <a:ahLst/>
              <a:cxnLst/>
              <a:rect l="0" t="0" r="0" b="0"/>
              <a:pathLst>
                <a:path w="115552" h="452628">
                  <a:moveTo>
                    <a:pt x="8686" y="177985"/>
                  </a:moveTo>
                  <a:lnTo>
                    <a:pt x="19865" y="189163"/>
                  </a:lnTo>
                  <a:lnTo>
                    <a:pt x="25353" y="207130"/>
                  </a:lnTo>
                  <a:lnTo>
                    <a:pt x="28876" y="267970"/>
                  </a:lnTo>
                  <a:lnTo>
                    <a:pt x="36807" y="324701"/>
                  </a:lnTo>
                  <a:lnTo>
                    <a:pt x="39245" y="372885"/>
                  </a:lnTo>
                  <a:lnTo>
                    <a:pt x="43188" y="435329"/>
                  </a:lnTo>
                  <a:lnTo>
                    <a:pt x="46247" y="452627"/>
                  </a:lnTo>
                  <a:lnTo>
                    <a:pt x="45425" y="452327"/>
                  </a:lnTo>
                  <a:lnTo>
                    <a:pt x="43707" y="448617"/>
                  </a:lnTo>
                  <a:lnTo>
                    <a:pt x="39780" y="400636"/>
                  </a:lnTo>
                  <a:lnTo>
                    <a:pt x="33237" y="350670"/>
                  </a:lnTo>
                  <a:lnTo>
                    <a:pt x="29608" y="291932"/>
                  </a:lnTo>
                  <a:lnTo>
                    <a:pt x="20475" y="232414"/>
                  </a:lnTo>
                  <a:lnTo>
                    <a:pt x="5810" y="181764"/>
                  </a:lnTo>
                  <a:lnTo>
                    <a:pt x="425" y="124512"/>
                  </a:lnTo>
                  <a:lnTo>
                    <a:pt x="0" y="71154"/>
                  </a:lnTo>
                  <a:lnTo>
                    <a:pt x="7932" y="27528"/>
                  </a:lnTo>
                  <a:lnTo>
                    <a:pt x="18490" y="7390"/>
                  </a:lnTo>
                  <a:lnTo>
                    <a:pt x="25750" y="2254"/>
                  </a:lnTo>
                  <a:lnTo>
                    <a:pt x="34101" y="0"/>
                  </a:lnTo>
                  <a:lnTo>
                    <a:pt x="62620" y="2416"/>
                  </a:lnTo>
                  <a:lnTo>
                    <a:pt x="72718" y="4787"/>
                  </a:lnTo>
                  <a:lnTo>
                    <a:pt x="80619" y="9877"/>
                  </a:lnTo>
                  <a:lnTo>
                    <a:pt x="98500" y="34978"/>
                  </a:lnTo>
                  <a:lnTo>
                    <a:pt x="111385" y="58665"/>
                  </a:lnTo>
                  <a:lnTo>
                    <a:pt x="115551" y="81670"/>
                  </a:lnTo>
                  <a:lnTo>
                    <a:pt x="108695" y="125035"/>
                  </a:lnTo>
                  <a:lnTo>
                    <a:pt x="93820" y="151247"/>
                  </a:lnTo>
                  <a:lnTo>
                    <a:pt x="78109" y="163372"/>
                  </a:lnTo>
                  <a:lnTo>
                    <a:pt x="29743" y="188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437721" y="2254787"/>
              <a:ext cx="143249" cy="194337"/>
            </a:xfrm>
            <a:custGeom>
              <a:avLst/>
              <a:gdLst/>
              <a:ahLst/>
              <a:cxnLst/>
              <a:rect l="0" t="0" r="0" b="0"/>
              <a:pathLst>
                <a:path w="143249" h="194337">
                  <a:moveTo>
                    <a:pt x="6377" y="103464"/>
                  </a:moveTo>
                  <a:lnTo>
                    <a:pt x="64995" y="103464"/>
                  </a:lnTo>
                  <a:lnTo>
                    <a:pt x="99785" y="92286"/>
                  </a:lnTo>
                  <a:lnTo>
                    <a:pt x="126731" y="68567"/>
                  </a:lnTo>
                  <a:lnTo>
                    <a:pt x="131067" y="59142"/>
                  </a:lnTo>
                  <a:lnTo>
                    <a:pt x="132765" y="39312"/>
                  </a:lnTo>
                  <a:lnTo>
                    <a:pt x="127144" y="8417"/>
                  </a:lnTo>
                  <a:lnTo>
                    <a:pt x="120813" y="2665"/>
                  </a:lnTo>
                  <a:lnTo>
                    <a:pt x="111914" y="0"/>
                  </a:lnTo>
                  <a:lnTo>
                    <a:pt x="89548" y="1328"/>
                  </a:lnTo>
                  <a:lnTo>
                    <a:pt x="64009" y="9717"/>
                  </a:lnTo>
                  <a:lnTo>
                    <a:pt x="43300" y="24364"/>
                  </a:lnTo>
                  <a:lnTo>
                    <a:pt x="10941" y="62364"/>
                  </a:lnTo>
                  <a:lnTo>
                    <a:pt x="2556" y="85977"/>
                  </a:lnTo>
                  <a:lnTo>
                    <a:pt x="0" y="112070"/>
                  </a:lnTo>
                  <a:lnTo>
                    <a:pt x="2763" y="139265"/>
                  </a:lnTo>
                  <a:lnTo>
                    <a:pt x="7477" y="149558"/>
                  </a:lnTo>
                  <a:lnTo>
                    <a:pt x="44434" y="184476"/>
                  </a:lnTo>
                  <a:lnTo>
                    <a:pt x="65015" y="192112"/>
                  </a:lnTo>
                  <a:lnTo>
                    <a:pt x="88590" y="194336"/>
                  </a:lnTo>
                  <a:lnTo>
                    <a:pt x="143248" y="1876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609629" y="2293477"/>
              <a:ext cx="105810" cy="181043"/>
            </a:xfrm>
            <a:custGeom>
              <a:avLst/>
              <a:gdLst/>
              <a:ahLst/>
              <a:cxnLst/>
              <a:rect l="0" t="0" r="0" b="0"/>
              <a:pathLst>
                <a:path w="105810" h="181043">
                  <a:moveTo>
                    <a:pt x="76624" y="12132"/>
                  </a:moveTo>
                  <a:lnTo>
                    <a:pt x="65446" y="954"/>
                  </a:lnTo>
                  <a:lnTo>
                    <a:pt x="59814" y="0"/>
                  </a:lnTo>
                  <a:lnTo>
                    <a:pt x="53719" y="1704"/>
                  </a:lnTo>
                  <a:lnTo>
                    <a:pt x="47316" y="5180"/>
                  </a:lnTo>
                  <a:lnTo>
                    <a:pt x="27127" y="26840"/>
                  </a:lnTo>
                  <a:lnTo>
                    <a:pt x="0" y="86198"/>
                  </a:lnTo>
                  <a:lnTo>
                    <a:pt x="2015" y="110171"/>
                  </a:lnTo>
                  <a:lnTo>
                    <a:pt x="22373" y="158100"/>
                  </a:lnTo>
                  <a:lnTo>
                    <a:pt x="38475" y="173713"/>
                  </a:lnTo>
                  <a:lnTo>
                    <a:pt x="47682" y="179514"/>
                  </a:lnTo>
                  <a:lnTo>
                    <a:pt x="57329" y="181042"/>
                  </a:lnTo>
                  <a:lnTo>
                    <a:pt x="77408" y="176500"/>
                  </a:lnTo>
                  <a:lnTo>
                    <a:pt x="94910" y="163563"/>
                  </a:lnTo>
                  <a:lnTo>
                    <a:pt x="102853" y="155200"/>
                  </a:lnTo>
                  <a:lnTo>
                    <a:pt x="105809" y="147285"/>
                  </a:lnTo>
                  <a:lnTo>
                    <a:pt x="105440" y="139669"/>
                  </a:lnTo>
                  <a:lnTo>
                    <a:pt x="101130" y="122627"/>
                  </a:lnTo>
                  <a:lnTo>
                    <a:pt x="92547" y="6010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749425" y="2257954"/>
              <a:ext cx="97771" cy="407648"/>
            </a:xfrm>
            <a:custGeom>
              <a:avLst/>
              <a:gdLst/>
              <a:ahLst/>
              <a:cxnLst/>
              <a:rect l="0" t="0" r="0" b="0"/>
              <a:pathLst>
                <a:path w="97771" h="407648">
                  <a:moveTo>
                    <a:pt x="0" y="131883"/>
                  </a:moveTo>
                  <a:lnTo>
                    <a:pt x="32784" y="184911"/>
                  </a:lnTo>
                  <a:lnTo>
                    <a:pt x="48676" y="243526"/>
                  </a:lnTo>
                  <a:lnTo>
                    <a:pt x="58356" y="292994"/>
                  </a:lnTo>
                  <a:lnTo>
                    <a:pt x="65339" y="352224"/>
                  </a:lnTo>
                  <a:lnTo>
                    <a:pt x="78665" y="407647"/>
                  </a:lnTo>
                  <a:lnTo>
                    <a:pt x="78179" y="406973"/>
                  </a:lnTo>
                  <a:lnTo>
                    <a:pt x="62639" y="355541"/>
                  </a:lnTo>
                  <a:lnTo>
                    <a:pt x="55604" y="308506"/>
                  </a:lnTo>
                  <a:lnTo>
                    <a:pt x="47638" y="251389"/>
                  </a:lnTo>
                  <a:lnTo>
                    <a:pt x="33629" y="191841"/>
                  </a:lnTo>
                  <a:lnTo>
                    <a:pt x="12665" y="137617"/>
                  </a:lnTo>
                  <a:lnTo>
                    <a:pt x="2502" y="76864"/>
                  </a:lnTo>
                  <a:lnTo>
                    <a:pt x="6330" y="39542"/>
                  </a:lnTo>
                  <a:lnTo>
                    <a:pt x="14902" y="20262"/>
                  </a:lnTo>
                  <a:lnTo>
                    <a:pt x="20463" y="11846"/>
                  </a:lnTo>
                  <a:lnTo>
                    <a:pt x="28850" y="6235"/>
                  </a:lnTo>
                  <a:lnTo>
                    <a:pt x="50646" y="0"/>
                  </a:lnTo>
                  <a:lnTo>
                    <a:pt x="60670" y="677"/>
                  </a:lnTo>
                  <a:lnTo>
                    <a:pt x="78047" y="7669"/>
                  </a:lnTo>
                  <a:lnTo>
                    <a:pt x="90450" y="21695"/>
                  </a:lnTo>
                  <a:lnTo>
                    <a:pt x="95395" y="30348"/>
                  </a:lnTo>
                  <a:lnTo>
                    <a:pt x="97770" y="52441"/>
                  </a:lnTo>
                  <a:lnTo>
                    <a:pt x="93756" y="75518"/>
                  </a:lnTo>
                  <a:lnTo>
                    <a:pt x="84173" y="93574"/>
                  </a:lnTo>
                  <a:lnTo>
                    <a:pt x="68996" y="106278"/>
                  </a:lnTo>
                  <a:lnTo>
                    <a:pt x="22777" y="12660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907352" y="1968697"/>
              <a:ext cx="42882" cy="463255"/>
            </a:xfrm>
            <a:custGeom>
              <a:avLst/>
              <a:gdLst/>
              <a:ahLst/>
              <a:cxnLst/>
              <a:rect l="0" t="0" r="0" b="0"/>
              <a:pathLst>
                <a:path w="42882" h="463255">
                  <a:moveTo>
                    <a:pt x="0" y="0"/>
                  </a:moveTo>
                  <a:lnTo>
                    <a:pt x="0" y="60384"/>
                  </a:lnTo>
                  <a:lnTo>
                    <a:pt x="3119" y="111868"/>
                  </a:lnTo>
                  <a:lnTo>
                    <a:pt x="9065" y="171186"/>
                  </a:lnTo>
                  <a:lnTo>
                    <a:pt x="10239" y="227964"/>
                  </a:lnTo>
                  <a:lnTo>
                    <a:pt x="10471" y="284239"/>
                  </a:lnTo>
                  <a:lnTo>
                    <a:pt x="16106" y="334826"/>
                  </a:lnTo>
                  <a:lnTo>
                    <a:pt x="20079" y="394255"/>
                  </a:lnTo>
                  <a:lnTo>
                    <a:pt x="20622" y="423619"/>
                  </a:lnTo>
                  <a:lnTo>
                    <a:pt x="24277" y="434491"/>
                  </a:lnTo>
                  <a:lnTo>
                    <a:pt x="42881" y="457226"/>
                  </a:lnTo>
                  <a:lnTo>
                    <a:pt x="42114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949466" y="2206926"/>
              <a:ext cx="157929" cy="256611"/>
            </a:xfrm>
            <a:custGeom>
              <a:avLst/>
              <a:gdLst/>
              <a:ahLst/>
              <a:cxnLst/>
              <a:rect l="0" t="0" r="0" b="0"/>
              <a:pathLst>
                <a:path w="157929" h="256611">
                  <a:moveTo>
                    <a:pt x="0" y="151325"/>
                  </a:moveTo>
                  <a:lnTo>
                    <a:pt x="55045" y="133367"/>
                  </a:lnTo>
                  <a:lnTo>
                    <a:pt x="90659" y="121958"/>
                  </a:lnTo>
                  <a:lnTo>
                    <a:pt x="108924" y="110587"/>
                  </a:lnTo>
                  <a:lnTo>
                    <a:pt x="132359" y="85442"/>
                  </a:lnTo>
                  <a:lnTo>
                    <a:pt x="136203" y="74648"/>
                  </a:lnTo>
                  <a:lnTo>
                    <a:pt x="137354" y="50176"/>
                  </a:lnTo>
                  <a:lnTo>
                    <a:pt x="127727" y="26822"/>
                  </a:lnTo>
                  <a:lnTo>
                    <a:pt x="120246" y="15680"/>
                  </a:lnTo>
                  <a:lnTo>
                    <a:pt x="109410" y="8253"/>
                  </a:lnTo>
                  <a:lnTo>
                    <a:pt x="81772" y="0"/>
                  </a:lnTo>
                  <a:lnTo>
                    <a:pt x="59350" y="2571"/>
                  </a:lnTo>
                  <a:lnTo>
                    <a:pt x="41586" y="12683"/>
                  </a:lnTo>
                  <a:lnTo>
                    <a:pt x="19601" y="38106"/>
                  </a:lnTo>
                  <a:lnTo>
                    <a:pt x="9492" y="57722"/>
                  </a:lnTo>
                  <a:lnTo>
                    <a:pt x="2812" y="94085"/>
                  </a:lnTo>
                  <a:lnTo>
                    <a:pt x="6423" y="134496"/>
                  </a:lnTo>
                  <a:lnTo>
                    <a:pt x="20490" y="170515"/>
                  </a:lnTo>
                  <a:lnTo>
                    <a:pt x="61846" y="212958"/>
                  </a:lnTo>
                  <a:lnTo>
                    <a:pt x="95534" y="236397"/>
                  </a:lnTo>
                  <a:lnTo>
                    <a:pt x="157928" y="2566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434995" y="2177298"/>
              <a:ext cx="156710" cy="257187"/>
            </a:xfrm>
            <a:custGeom>
              <a:avLst/>
              <a:gdLst/>
              <a:ahLst/>
              <a:cxnLst/>
              <a:rect l="0" t="0" r="0" b="0"/>
              <a:pathLst>
                <a:path w="156710" h="257187">
                  <a:moveTo>
                    <a:pt x="125124" y="33555"/>
                  </a:moveTo>
                  <a:lnTo>
                    <a:pt x="119535" y="16787"/>
                  </a:lnTo>
                  <a:lnTo>
                    <a:pt x="107432" y="5435"/>
                  </a:lnTo>
                  <a:lnTo>
                    <a:pt x="99291" y="770"/>
                  </a:lnTo>
                  <a:lnTo>
                    <a:pt x="90354" y="0"/>
                  </a:lnTo>
                  <a:lnTo>
                    <a:pt x="71066" y="5383"/>
                  </a:lnTo>
                  <a:lnTo>
                    <a:pt x="46066" y="21568"/>
                  </a:lnTo>
                  <a:lnTo>
                    <a:pt x="23841" y="46771"/>
                  </a:lnTo>
                  <a:lnTo>
                    <a:pt x="8026" y="76465"/>
                  </a:lnTo>
                  <a:lnTo>
                    <a:pt x="0" y="139869"/>
                  </a:lnTo>
                  <a:lnTo>
                    <a:pt x="4612" y="195195"/>
                  </a:lnTo>
                  <a:lnTo>
                    <a:pt x="16581" y="216919"/>
                  </a:lnTo>
                  <a:lnTo>
                    <a:pt x="33599" y="233203"/>
                  </a:lnTo>
                  <a:lnTo>
                    <a:pt x="64080" y="248947"/>
                  </a:lnTo>
                  <a:lnTo>
                    <a:pt x="89025" y="257186"/>
                  </a:lnTo>
                  <a:lnTo>
                    <a:pt x="99888" y="256342"/>
                  </a:lnTo>
                  <a:lnTo>
                    <a:pt x="118198" y="246045"/>
                  </a:lnTo>
                  <a:lnTo>
                    <a:pt x="156709" y="2125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615459" y="2240835"/>
              <a:ext cx="140677" cy="199126"/>
            </a:xfrm>
            <a:custGeom>
              <a:avLst/>
              <a:gdLst/>
              <a:ahLst/>
              <a:cxnLst/>
              <a:rect l="0" t="0" r="0" b="0"/>
              <a:pathLst>
                <a:path w="140677" h="199126">
                  <a:moveTo>
                    <a:pt x="92059" y="12131"/>
                  </a:moveTo>
                  <a:lnTo>
                    <a:pt x="80881" y="953"/>
                  </a:lnTo>
                  <a:lnTo>
                    <a:pt x="74078" y="0"/>
                  </a:lnTo>
                  <a:lnTo>
                    <a:pt x="57161" y="5180"/>
                  </a:lnTo>
                  <a:lnTo>
                    <a:pt x="33496" y="21250"/>
                  </a:lnTo>
                  <a:lnTo>
                    <a:pt x="17255" y="46419"/>
                  </a:lnTo>
                  <a:lnTo>
                    <a:pt x="2457" y="88704"/>
                  </a:lnTo>
                  <a:lnTo>
                    <a:pt x="0" y="132046"/>
                  </a:lnTo>
                  <a:lnTo>
                    <a:pt x="3570" y="156674"/>
                  </a:lnTo>
                  <a:lnTo>
                    <a:pt x="8500" y="165815"/>
                  </a:lnTo>
                  <a:lnTo>
                    <a:pt x="23336" y="179091"/>
                  </a:lnTo>
                  <a:lnTo>
                    <a:pt x="51420" y="193142"/>
                  </a:lnTo>
                  <a:lnTo>
                    <a:pt x="87556" y="199125"/>
                  </a:lnTo>
                  <a:lnTo>
                    <a:pt x="97246" y="196456"/>
                  </a:lnTo>
                  <a:lnTo>
                    <a:pt x="104876" y="191166"/>
                  </a:lnTo>
                  <a:lnTo>
                    <a:pt x="131116" y="151872"/>
                  </a:lnTo>
                  <a:lnTo>
                    <a:pt x="140676" y="112678"/>
                  </a:lnTo>
                  <a:lnTo>
                    <a:pt x="137919" y="77018"/>
                  </a:lnTo>
                  <a:lnTo>
                    <a:pt x="129599" y="58127"/>
                  </a:lnTo>
                  <a:lnTo>
                    <a:pt x="103110" y="10378"/>
                  </a:lnTo>
                  <a:lnTo>
                    <a:pt x="92059" y="16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770689" y="2263497"/>
              <a:ext cx="221100" cy="212541"/>
            </a:xfrm>
            <a:custGeom>
              <a:avLst/>
              <a:gdLst/>
              <a:ahLst/>
              <a:cxnLst/>
              <a:rect l="0" t="0" r="0" b="0"/>
              <a:pathLst>
                <a:path w="221100" h="212541">
                  <a:moveTo>
                    <a:pt x="0" y="42112"/>
                  </a:moveTo>
                  <a:lnTo>
                    <a:pt x="0" y="100729"/>
                  </a:lnTo>
                  <a:lnTo>
                    <a:pt x="9359" y="127435"/>
                  </a:lnTo>
                  <a:lnTo>
                    <a:pt x="37064" y="188269"/>
                  </a:lnTo>
                  <a:lnTo>
                    <a:pt x="44939" y="210016"/>
                  </a:lnTo>
                  <a:lnTo>
                    <a:pt x="47507" y="212540"/>
                  </a:lnTo>
                  <a:lnTo>
                    <a:pt x="49218" y="209543"/>
                  </a:lnTo>
                  <a:lnTo>
                    <a:pt x="50359" y="202865"/>
                  </a:lnTo>
                  <a:lnTo>
                    <a:pt x="42269" y="182968"/>
                  </a:lnTo>
                  <a:lnTo>
                    <a:pt x="24222" y="142339"/>
                  </a:lnTo>
                  <a:lnTo>
                    <a:pt x="13234" y="81797"/>
                  </a:lnTo>
                  <a:lnTo>
                    <a:pt x="16919" y="44512"/>
                  </a:lnTo>
                  <a:lnTo>
                    <a:pt x="22977" y="36693"/>
                  </a:lnTo>
                  <a:lnTo>
                    <a:pt x="42188" y="28005"/>
                  </a:lnTo>
                  <a:lnTo>
                    <a:pt x="51521" y="30368"/>
                  </a:lnTo>
                  <a:lnTo>
                    <a:pt x="68132" y="45471"/>
                  </a:lnTo>
                  <a:lnTo>
                    <a:pt x="87115" y="85106"/>
                  </a:lnTo>
                  <a:lnTo>
                    <a:pt x="87322" y="84813"/>
                  </a:lnTo>
                  <a:lnTo>
                    <a:pt x="86291" y="81108"/>
                  </a:lnTo>
                  <a:lnTo>
                    <a:pt x="99063" y="24796"/>
                  </a:lnTo>
                  <a:lnTo>
                    <a:pt x="104647" y="15360"/>
                  </a:lnTo>
                  <a:lnTo>
                    <a:pt x="120209" y="1756"/>
                  </a:lnTo>
                  <a:lnTo>
                    <a:pt x="129272" y="0"/>
                  </a:lnTo>
                  <a:lnTo>
                    <a:pt x="148702" y="4288"/>
                  </a:lnTo>
                  <a:lnTo>
                    <a:pt x="165915" y="17113"/>
                  </a:lnTo>
                  <a:lnTo>
                    <a:pt x="180195" y="34511"/>
                  </a:lnTo>
                  <a:lnTo>
                    <a:pt x="206551" y="93842"/>
                  </a:lnTo>
                  <a:lnTo>
                    <a:pt x="221099" y="1263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046887" y="2231869"/>
              <a:ext cx="121158" cy="395006"/>
            </a:xfrm>
            <a:custGeom>
              <a:avLst/>
              <a:gdLst/>
              <a:ahLst/>
              <a:cxnLst/>
              <a:rect l="0" t="0" r="0" b="0"/>
              <a:pathLst>
                <a:path w="121158" h="395006">
                  <a:moveTo>
                    <a:pt x="8072" y="126382"/>
                  </a:moveTo>
                  <a:lnTo>
                    <a:pt x="10411" y="166070"/>
                  </a:lnTo>
                  <a:lnTo>
                    <a:pt x="24738" y="216370"/>
                  </a:lnTo>
                  <a:lnTo>
                    <a:pt x="27828" y="268079"/>
                  </a:lnTo>
                  <a:lnTo>
                    <a:pt x="28744" y="324735"/>
                  </a:lnTo>
                  <a:lnTo>
                    <a:pt x="32134" y="375446"/>
                  </a:lnTo>
                  <a:lnTo>
                    <a:pt x="36314" y="395005"/>
                  </a:lnTo>
                  <a:lnTo>
                    <a:pt x="37429" y="392032"/>
                  </a:lnTo>
                  <a:lnTo>
                    <a:pt x="39217" y="345233"/>
                  </a:lnTo>
                  <a:lnTo>
                    <a:pt x="33938" y="291053"/>
                  </a:lnTo>
                  <a:lnTo>
                    <a:pt x="19375" y="230546"/>
                  </a:lnTo>
                  <a:lnTo>
                    <a:pt x="5832" y="168164"/>
                  </a:lnTo>
                  <a:lnTo>
                    <a:pt x="0" y="110816"/>
                  </a:lnTo>
                  <a:lnTo>
                    <a:pt x="6434" y="55847"/>
                  </a:lnTo>
                  <a:lnTo>
                    <a:pt x="16816" y="23205"/>
                  </a:lnTo>
                  <a:lnTo>
                    <a:pt x="27946" y="6046"/>
                  </a:lnTo>
                  <a:lnTo>
                    <a:pt x="35359" y="1705"/>
                  </a:lnTo>
                  <a:lnTo>
                    <a:pt x="52955" y="0"/>
                  </a:lnTo>
                  <a:lnTo>
                    <a:pt x="69354" y="6262"/>
                  </a:lnTo>
                  <a:lnTo>
                    <a:pt x="77003" y="11207"/>
                  </a:lnTo>
                  <a:lnTo>
                    <a:pt x="98946" y="40524"/>
                  </a:lnTo>
                  <a:lnTo>
                    <a:pt x="114677" y="73257"/>
                  </a:lnTo>
                  <a:lnTo>
                    <a:pt x="121157" y="116361"/>
                  </a:lnTo>
                  <a:lnTo>
                    <a:pt x="116434" y="139866"/>
                  </a:lnTo>
                  <a:lnTo>
                    <a:pt x="111899" y="149409"/>
                  </a:lnTo>
                  <a:lnTo>
                    <a:pt x="104196" y="155772"/>
                  </a:lnTo>
                  <a:lnTo>
                    <a:pt x="83159" y="162841"/>
                  </a:lnTo>
                  <a:lnTo>
                    <a:pt x="30337" y="167751"/>
                  </a:lnTo>
                  <a:lnTo>
                    <a:pt x="18601" y="1684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235202" y="2251435"/>
              <a:ext cx="188255" cy="191045"/>
            </a:xfrm>
            <a:custGeom>
              <a:avLst/>
              <a:gdLst/>
              <a:ahLst/>
              <a:cxnLst/>
              <a:rect l="0" t="0" r="0" b="0"/>
              <a:pathLst>
                <a:path w="188255" h="191045">
                  <a:moveTo>
                    <a:pt x="82969" y="96288"/>
                  </a:moveTo>
                  <a:lnTo>
                    <a:pt x="91302" y="58810"/>
                  </a:lnTo>
                  <a:lnTo>
                    <a:pt x="92034" y="46736"/>
                  </a:lnTo>
                  <a:lnTo>
                    <a:pt x="86608" y="27082"/>
                  </a:lnTo>
                  <a:lnTo>
                    <a:pt x="81885" y="18565"/>
                  </a:lnTo>
                  <a:lnTo>
                    <a:pt x="67280" y="5982"/>
                  </a:lnTo>
                  <a:lnTo>
                    <a:pt x="58472" y="989"/>
                  </a:lnTo>
                  <a:lnTo>
                    <a:pt x="50260" y="0"/>
                  </a:lnTo>
                  <a:lnTo>
                    <a:pt x="34897" y="5140"/>
                  </a:lnTo>
                  <a:lnTo>
                    <a:pt x="13092" y="26777"/>
                  </a:lnTo>
                  <a:lnTo>
                    <a:pt x="5119" y="48627"/>
                  </a:lnTo>
                  <a:lnTo>
                    <a:pt x="0" y="106371"/>
                  </a:lnTo>
                  <a:lnTo>
                    <a:pt x="4703" y="145679"/>
                  </a:lnTo>
                  <a:lnTo>
                    <a:pt x="9735" y="154951"/>
                  </a:lnTo>
                  <a:lnTo>
                    <a:pt x="24684" y="168374"/>
                  </a:lnTo>
                  <a:lnTo>
                    <a:pt x="32414" y="168912"/>
                  </a:lnTo>
                  <a:lnTo>
                    <a:pt x="39907" y="165761"/>
                  </a:lnTo>
                  <a:lnTo>
                    <a:pt x="47242" y="160151"/>
                  </a:lnTo>
                  <a:lnTo>
                    <a:pt x="58511" y="141439"/>
                  </a:lnTo>
                  <a:lnTo>
                    <a:pt x="63155" y="129898"/>
                  </a:lnTo>
                  <a:lnTo>
                    <a:pt x="68589" y="125714"/>
                  </a:lnTo>
                  <a:lnTo>
                    <a:pt x="74552" y="126434"/>
                  </a:lnTo>
                  <a:lnTo>
                    <a:pt x="87417" y="136592"/>
                  </a:lnTo>
                  <a:lnTo>
                    <a:pt x="108984" y="159703"/>
                  </a:lnTo>
                  <a:lnTo>
                    <a:pt x="157321" y="183133"/>
                  </a:lnTo>
                  <a:lnTo>
                    <a:pt x="188254" y="1910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411184" y="2247377"/>
              <a:ext cx="149914" cy="193240"/>
            </a:xfrm>
            <a:custGeom>
              <a:avLst/>
              <a:gdLst/>
              <a:ahLst/>
              <a:cxnLst/>
              <a:rect l="0" t="0" r="0" b="0"/>
              <a:pathLst>
                <a:path w="149914" h="193240">
                  <a:moveTo>
                    <a:pt x="117558" y="5589"/>
                  </a:moveTo>
                  <a:lnTo>
                    <a:pt x="100790" y="0"/>
                  </a:lnTo>
                  <a:lnTo>
                    <a:pt x="83199" y="376"/>
                  </a:lnTo>
                  <a:lnTo>
                    <a:pt x="43310" y="10149"/>
                  </a:lnTo>
                  <a:lnTo>
                    <a:pt x="17699" y="25528"/>
                  </a:lnTo>
                  <a:lnTo>
                    <a:pt x="5716" y="41357"/>
                  </a:lnTo>
                  <a:lnTo>
                    <a:pt x="883" y="50492"/>
                  </a:lnTo>
                  <a:lnTo>
                    <a:pt x="0" y="58921"/>
                  </a:lnTo>
                  <a:lnTo>
                    <a:pt x="5258" y="74526"/>
                  </a:lnTo>
                  <a:lnTo>
                    <a:pt x="24753" y="86141"/>
                  </a:lnTo>
                  <a:lnTo>
                    <a:pt x="84843" y="106881"/>
                  </a:lnTo>
                  <a:lnTo>
                    <a:pt x="116053" y="118920"/>
                  </a:lnTo>
                  <a:lnTo>
                    <a:pt x="132877" y="130438"/>
                  </a:lnTo>
                  <a:lnTo>
                    <a:pt x="145034" y="149595"/>
                  </a:lnTo>
                  <a:lnTo>
                    <a:pt x="149913" y="161255"/>
                  </a:lnTo>
                  <a:lnTo>
                    <a:pt x="149657" y="170198"/>
                  </a:lnTo>
                  <a:lnTo>
                    <a:pt x="145975" y="177329"/>
                  </a:lnTo>
                  <a:lnTo>
                    <a:pt x="140012" y="183254"/>
                  </a:lnTo>
                  <a:lnTo>
                    <a:pt x="120908" y="189836"/>
                  </a:lnTo>
                  <a:lnTo>
                    <a:pt x="58121" y="193239"/>
                  </a:lnTo>
                  <a:lnTo>
                    <a:pt x="12273" y="1845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604921" y="2274023"/>
              <a:ext cx="147778" cy="181553"/>
            </a:xfrm>
            <a:custGeom>
              <a:avLst/>
              <a:gdLst/>
              <a:ahLst/>
              <a:cxnLst/>
              <a:rect l="0" t="0" r="0" b="0"/>
              <a:pathLst>
                <a:path w="147778" h="181553">
                  <a:moveTo>
                    <a:pt x="81748" y="0"/>
                  </a:moveTo>
                  <a:lnTo>
                    <a:pt x="59392" y="0"/>
                  </a:lnTo>
                  <a:lnTo>
                    <a:pt x="28721" y="11179"/>
                  </a:lnTo>
                  <a:lnTo>
                    <a:pt x="10997" y="29145"/>
                  </a:lnTo>
                  <a:lnTo>
                    <a:pt x="2995" y="40487"/>
                  </a:lnTo>
                  <a:lnTo>
                    <a:pt x="0" y="50388"/>
                  </a:lnTo>
                  <a:lnTo>
                    <a:pt x="343" y="59329"/>
                  </a:lnTo>
                  <a:lnTo>
                    <a:pt x="2912" y="67629"/>
                  </a:lnTo>
                  <a:lnTo>
                    <a:pt x="8133" y="74332"/>
                  </a:lnTo>
                  <a:lnTo>
                    <a:pt x="23294" y="84899"/>
                  </a:lnTo>
                  <a:lnTo>
                    <a:pt x="57150" y="91836"/>
                  </a:lnTo>
                  <a:lnTo>
                    <a:pt x="108171" y="96520"/>
                  </a:lnTo>
                  <a:lnTo>
                    <a:pt x="127027" y="105679"/>
                  </a:lnTo>
                  <a:lnTo>
                    <a:pt x="140087" y="120668"/>
                  </a:lnTo>
                  <a:lnTo>
                    <a:pt x="145207" y="129578"/>
                  </a:lnTo>
                  <a:lnTo>
                    <a:pt x="147777" y="148838"/>
                  </a:lnTo>
                  <a:lnTo>
                    <a:pt x="146824" y="158887"/>
                  </a:lnTo>
                  <a:lnTo>
                    <a:pt x="141510" y="166756"/>
                  </a:lnTo>
                  <a:lnTo>
                    <a:pt x="123126" y="178619"/>
                  </a:lnTo>
                  <a:lnTo>
                    <a:pt x="99358" y="181552"/>
                  </a:lnTo>
                  <a:lnTo>
                    <a:pt x="65908" y="176626"/>
                  </a:lnTo>
                  <a:lnTo>
                    <a:pt x="39634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834068" y="2347723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14654" y="58617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813010" y="2231909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0" y="0"/>
                  </a:moveTo>
                  <a:lnTo>
                    <a:pt x="21057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925577" y="2316137"/>
              <a:ext cx="105204" cy="168134"/>
            </a:xfrm>
            <a:custGeom>
              <a:avLst/>
              <a:gdLst/>
              <a:ahLst/>
              <a:cxnLst/>
              <a:rect l="0" t="0" r="0" b="0"/>
              <a:pathLst>
                <a:path w="105204" h="168134">
                  <a:moveTo>
                    <a:pt x="55890" y="0"/>
                  </a:moveTo>
                  <a:lnTo>
                    <a:pt x="31843" y="9576"/>
                  </a:lnTo>
                  <a:lnTo>
                    <a:pt x="17516" y="20244"/>
                  </a:lnTo>
                  <a:lnTo>
                    <a:pt x="6470" y="42143"/>
                  </a:lnTo>
                  <a:lnTo>
                    <a:pt x="0" y="69033"/>
                  </a:lnTo>
                  <a:lnTo>
                    <a:pt x="8178" y="131317"/>
                  </a:lnTo>
                  <a:lnTo>
                    <a:pt x="23296" y="161222"/>
                  </a:lnTo>
                  <a:lnTo>
                    <a:pt x="30651" y="165973"/>
                  </a:lnTo>
                  <a:lnTo>
                    <a:pt x="48183" y="168133"/>
                  </a:lnTo>
                  <a:lnTo>
                    <a:pt x="77783" y="157182"/>
                  </a:lnTo>
                  <a:lnTo>
                    <a:pt x="92136" y="142388"/>
                  </a:lnTo>
                  <a:lnTo>
                    <a:pt x="101245" y="122945"/>
                  </a:lnTo>
                  <a:lnTo>
                    <a:pt x="105203" y="86861"/>
                  </a:lnTo>
                  <a:lnTo>
                    <a:pt x="93594" y="31933"/>
                  </a:lnTo>
                  <a:lnTo>
                    <a:pt x="7694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9013052" y="2295721"/>
              <a:ext cx="178985" cy="230987"/>
            </a:xfrm>
            <a:custGeom>
              <a:avLst/>
              <a:gdLst/>
              <a:ahLst/>
              <a:cxnLst/>
              <a:rect l="0" t="0" r="0" b="0"/>
              <a:pathLst>
                <a:path w="178985" h="230987">
                  <a:moveTo>
                    <a:pt x="0" y="41473"/>
                  </a:moveTo>
                  <a:lnTo>
                    <a:pt x="27511" y="95348"/>
                  </a:lnTo>
                  <a:lnTo>
                    <a:pt x="49083" y="158565"/>
                  </a:lnTo>
                  <a:lnTo>
                    <a:pt x="66673" y="219009"/>
                  </a:lnTo>
                  <a:lnTo>
                    <a:pt x="67845" y="223001"/>
                  </a:lnTo>
                  <a:lnTo>
                    <a:pt x="52094" y="165191"/>
                  </a:lnTo>
                  <a:lnTo>
                    <a:pt x="44085" y="111145"/>
                  </a:lnTo>
                  <a:lnTo>
                    <a:pt x="43673" y="55409"/>
                  </a:lnTo>
                  <a:lnTo>
                    <a:pt x="47876" y="27390"/>
                  </a:lnTo>
                  <a:lnTo>
                    <a:pt x="52974" y="16877"/>
                  </a:lnTo>
                  <a:lnTo>
                    <a:pt x="67997" y="2075"/>
                  </a:lnTo>
                  <a:lnTo>
                    <a:pt x="76917" y="0"/>
                  </a:lnTo>
                  <a:lnTo>
                    <a:pt x="96186" y="3934"/>
                  </a:lnTo>
                  <a:lnTo>
                    <a:pt x="113329" y="16600"/>
                  </a:lnTo>
                  <a:lnTo>
                    <a:pt x="149411" y="63414"/>
                  </a:lnTo>
                  <a:lnTo>
                    <a:pt x="162293" y="95548"/>
                  </a:lnTo>
                  <a:lnTo>
                    <a:pt x="173233" y="155858"/>
                  </a:lnTo>
                  <a:lnTo>
                    <a:pt x="178227" y="211835"/>
                  </a:lnTo>
                  <a:lnTo>
                    <a:pt x="178984" y="2309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9307850" y="252670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497233" y="3718862"/>
            <a:ext cx="6704589" cy="610654"/>
            <a:chOff x="497233" y="3718862"/>
            <a:chExt cx="6704589" cy="610654"/>
          </a:xfrm>
        </p:grpSpPr>
        <p:sp>
          <p:nvSpPr>
            <p:cNvPr id="120" name="Freeform 119"/>
            <p:cNvSpPr/>
            <p:nvPr/>
          </p:nvSpPr>
          <p:spPr>
            <a:xfrm>
              <a:off x="497233" y="3951405"/>
              <a:ext cx="296973" cy="378111"/>
            </a:xfrm>
            <a:custGeom>
              <a:avLst/>
              <a:gdLst/>
              <a:ahLst/>
              <a:cxnLst/>
              <a:rect l="0" t="0" r="0" b="0"/>
              <a:pathLst>
                <a:path w="296973" h="378111">
                  <a:moveTo>
                    <a:pt x="61106" y="378110"/>
                  </a:moveTo>
                  <a:lnTo>
                    <a:pt x="44318" y="315830"/>
                  </a:lnTo>
                  <a:lnTo>
                    <a:pt x="40892" y="258660"/>
                  </a:lnTo>
                  <a:lnTo>
                    <a:pt x="37179" y="208577"/>
                  </a:lnTo>
                  <a:lnTo>
                    <a:pt x="28670" y="159812"/>
                  </a:lnTo>
                  <a:lnTo>
                    <a:pt x="18740" y="112608"/>
                  </a:lnTo>
                  <a:lnTo>
                    <a:pt x="4904" y="55434"/>
                  </a:lnTo>
                  <a:lnTo>
                    <a:pt x="0" y="15650"/>
                  </a:lnTo>
                  <a:lnTo>
                    <a:pt x="3991" y="7789"/>
                  </a:lnTo>
                  <a:lnTo>
                    <a:pt x="11331" y="3717"/>
                  </a:lnTo>
                  <a:lnTo>
                    <a:pt x="56733" y="0"/>
                  </a:lnTo>
                  <a:lnTo>
                    <a:pt x="80219" y="5730"/>
                  </a:lnTo>
                  <a:lnTo>
                    <a:pt x="141785" y="35054"/>
                  </a:lnTo>
                  <a:lnTo>
                    <a:pt x="200958" y="77540"/>
                  </a:lnTo>
                  <a:lnTo>
                    <a:pt x="260398" y="135309"/>
                  </a:lnTo>
                  <a:lnTo>
                    <a:pt x="273682" y="150875"/>
                  </a:lnTo>
                  <a:lnTo>
                    <a:pt x="291743" y="192585"/>
                  </a:lnTo>
                  <a:lnTo>
                    <a:pt x="296972" y="217276"/>
                  </a:lnTo>
                  <a:lnTo>
                    <a:pt x="290797" y="261722"/>
                  </a:lnTo>
                  <a:lnTo>
                    <a:pt x="287933" y="272442"/>
                  </a:lnTo>
                  <a:lnTo>
                    <a:pt x="275392" y="290593"/>
                  </a:lnTo>
                  <a:lnTo>
                    <a:pt x="258120" y="305288"/>
                  </a:lnTo>
                  <a:lnTo>
                    <a:pt x="208106" y="328169"/>
                  </a:lnTo>
                  <a:lnTo>
                    <a:pt x="147477" y="338085"/>
                  </a:lnTo>
                  <a:lnTo>
                    <a:pt x="92691" y="3465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63665" y="42452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940074" y="4016554"/>
              <a:ext cx="294801" cy="285384"/>
            </a:xfrm>
            <a:custGeom>
              <a:avLst/>
              <a:gdLst/>
              <a:ahLst/>
              <a:cxnLst/>
              <a:rect l="0" t="0" r="0" b="0"/>
              <a:pathLst>
                <a:path w="294801" h="285384">
                  <a:moveTo>
                    <a:pt x="113104" y="7635"/>
                  </a:moveTo>
                  <a:lnTo>
                    <a:pt x="90748" y="13224"/>
                  </a:lnTo>
                  <a:lnTo>
                    <a:pt x="73532" y="25327"/>
                  </a:lnTo>
                  <a:lnTo>
                    <a:pt x="22006" y="83217"/>
                  </a:lnTo>
                  <a:lnTo>
                    <a:pt x="6434" y="113478"/>
                  </a:lnTo>
                  <a:lnTo>
                    <a:pt x="0" y="150260"/>
                  </a:lnTo>
                  <a:lnTo>
                    <a:pt x="3683" y="185205"/>
                  </a:lnTo>
                  <a:lnTo>
                    <a:pt x="12220" y="203928"/>
                  </a:lnTo>
                  <a:lnTo>
                    <a:pt x="57210" y="256590"/>
                  </a:lnTo>
                  <a:lnTo>
                    <a:pt x="83675" y="272212"/>
                  </a:lnTo>
                  <a:lnTo>
                    <a:pt x="113743" y="284250"/>
                  </a:lnTo>
                  <a:lnTo>
                    <a:pt x="134445" y="285383"/>
                  </a:lnTo>
                  <a:lnTo>
                    <a:pt x="197357" y="270275"/>
                  </a:lnTo>
                  <a:lnTo>
                    <a:pt x="239451" y="251107"/>
                  </a:lnTo>
                  <a:lnTo>
                    <a:pt x="265444" y="226004"/>
                  </a:lnTo>
                  <a:lnTo>
                    <a:pt x="282374" y="196339"/>
                  </a:lnTo>
                  <a:lnTo>
                    <a:pt x="294800" y="159733"/>
                  </a:lnTo>
                  <a:lnTo>
                    <a:pt x="294712" y="119252"/>
                  </a:lnTo>
                  <a:lnTo>
                    <a:pt x="280981" y="61111"/>
                  </a:lnTo>
                  <a:lnTo>
                    <a:pt x="277665" y="50305"/>
                  </a:lnTo>
                  <a:lnTo>
                    <a:pt x="264621" y="32058"/>
                  </a:lnTo>
                  <a:lnTo>
                    <a:pt x="247126" y="17320"/>
                  </a:lnTo>
                  <a:lnTo>
                    <a:pt x="227652" y="6870"/>
                  </a:lnTo>
                  <a:lnTo>
                    <a:pt x="191368" y="0"/>
                  </a:lnTo>
                  <a:lnTo>
                    <a:pt x="156571" y="3553"/>
                  </a:lnTo>
                  <a:lnTo>
                    <a:pt x="144121" y="8940"/>
                  </a:lnTo>
                  <a:lnTo>
                    <a:pt x="134161" y="181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305862" y="4245287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495375" y="4034717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4175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821887" y="3929432"/>
              <a:ext cx="336403" cy="273722"/>
            </a:xfrm>
            <a:custGeom>
              <a:avLst/>
              <a:gdLst/>
              <a:ahLst/>
              <a:cxnLst/>
              <a:rect l="0" t="0" r="0" b="0"/>
              <a:pathLst>
                <a:path w="336403" h="273722">
                  <a:moveTo>
                    <a:pt x="10400" y="21057"/>
                  </a:moveTo>
                  <a:lnTo>
                    <a:pt x="3164" y="48613"/>
                  </a:lnTo>
                  <a:lnTo>
                    <a:pt x="522" y="104836"/>
                  </a:lnTo>
                  <a:lnTo>
                    <a:pt x="0" y="161348"/>
                  </a:lnTo>
                  <a:lnTo>
                    <a:pt x="8303" y="216402"/>
                  </a:lnTo>
                  <a:lnTo>
                    <a:pt x="19007" y="250123"/>
                  </a:lnTo>
                  <a:lnTo>
                    <a:pt x="30213" y="267533"/>
                  </a:lnTo>
                  <a:lnTo>
                    <a:pt x="38817" y="271942"/>
                  </a:lnTo>
                  <a:lnTo>
                    <a:pt x="60854" y="273721"/>
                  </a:lnTo>
                  <a:lnTo>
                    <a:pt x="70943" y="270219"/>
                  </a:lnTo>
                  <a:lnTo>
                    <a:pt x="88391" y="256968"/>
                  </a:lnTo>
                  <a:lnTo>
                    <a:pt x="123928" y="193904"/>
                  </a:lnTo>
                  <a:lnTo>
                    <a:pt x="134211" y="149220"/>
                  </a:lnTo>
                  <a:lnTo>
                    <a:pt x="135055" y="150953"/>
                  </a:lnTo>
                  <a:lnTo>
                    <a:pt x="141998" y="187355"/>
                  </a:lnTo>
                  <a:lnTo>
                    <a:pt x="156887" y="214870"/>
                  </a:lnTo>
                  <a:lnTo>
                    <a:pt x="176116" y="237841"/>
                  </a:lnTo>
                  <a:lnTo>
                    <a:pt x="207810" y="253875"/>
                  </a:lnTo>
                  <a:lnTo>
                    <a:pt x="230329" y="255943"/>
                  </a:lnTo>
                  <a:lnTo>
                    <a:pt x="252036" y="251793"/>
                  </a:lnTo>
                  <a:lnTo>
                    <a:pt x="273382" y="242150"/>
                  </a:lnTo>
                  <a:lnTo>
                    <a:pt x="299540" y="217978"/>
                  </a:lnTo>
                  <a:lnTo>
                    <a:pt x="322109" y="188589"/>
                  </a:lnTo>
                  <a:lnTo>
                    <a:pt x="330262" y="164926"/>
                  </a:lnTo>
                  <a:lnTo>
                    <a:pt x="335495" y="106018"/>
                  </a:lnTo>
                  <a:lnTo>
                    <a:pt x="336402" y="55329"/>
                  </a:lnTo>
                  <a:lnTo>
                    <a:pt x="3262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232370" y="3876790"/>
              <a:ext cx="168457" cy="285336"/>
            </a:xfrm>
            <a:custGeom>
              <a:avLst/>
              <a:gdLst/>
              <a:ahLst/>
              <a:cxnLst/>
              <a:rect l="0" t="0" r="0" b="0"/>
              <a:pathLst>
                <a:path w="168457" h="285336">
                  <a:moveTo>
                    <a:pt x="0" y="0"/>
                  </a:moveTo>
                  <a:lnTo>
                    <a:pt x="5589" y="58617"/>
                  </a:lnTo>
                  <a:lnTo>
                    <a:pt x="9553" y="113960"/>
                  </a:lnTo>
                  <a:lnTo>
                    <a:pt x="13455" y="176885"/>
                  </a:lnTo>
                  <a:lnTo>
                    <a:pt x="19555" y="240311"/>
                  </a:lnTo>
                  <a:lnTo>
                    <a:pt x="26826" y="285335"/>
                  </a:lnTo>
                  <a:lnTo>
                    <a:pt x="26073" y="284980"/>
                  </a:lnTo>
                  <a:lnTo>
                    <a:pt x="24401" y="281233"/>
                  </a:lnTo>
                  <a:lnTo>
                    <a:pt x="22048" y="253604"/>
                  </a:lnTo>
                  <a:lnTo>
                    <a:pt x="26940" y="221371"/>
                  </a:lnTo>
                  <a:lnTo>
                    <a:pt x="41387" y="195183"/>
                  </a:lnTo>
                  <a:lnTo>
                    <a:pt x="56999" y="183064"/>
                  </a:lnTo>
                  <a:lnTo>
                    <a:pt x="76805" y="174948"/>
                  </a:lnTo>
                  <a:lnTo>
                    <a:pt x="101206" y="171341"/>
                  </a:lnTo>
                  <a:lnTo>
                    <a:pt x="121409" y="175978"/>
                  </a:lnTo>
                  <a:lnTo>
                    <a:pt x="130073" y="180489"/>
                  </a:lnTo>
                  <a:lnTo>
                    <a:pt x="142818" y="194861"/>
                  </a:lnTo>
                  <a:lnTo>
                    <a:pt x="160532" y="232683"/>
                  </a:lnTo>
                  <a:lnTo>
                    <a:pt x="168456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460043" y="4022833"/>
              <a:ext cx="182939" cy="157564"/>
            </a:xfrm>
            <a:custGeom>
              <a:avLst/>
              <a:gdLst/>
              <a:ahLst/>
              <a:cxnLst/>
              <a:rect l="0" t="0" r="0" b="0"/>
              <a:pathLst>
                <a:path w="182939" h="157564">
                  <a:moveTo>
                    <a:pt x="88182" y="75055"/>
                  </a:moveTo>
                  <a:lnTo>
                    <a:pt x="99360" y="58288"/>
                  </a:lnTo>
                  <a:lnTo>
                    <a:pt x="101729" y="37578"/>
                  </a:lnTo>
                  <a:lnTo>
                    <a:pt x="100722" y="25504"/>
                  </a:lnTo>
                  <a:lnTo>
                    <a:pt x="96542" y="16284"/>
                  </a:lnTo>
                  <a:lnTo>
                    <a:pt x="82539" y="2922"/>
                  </a:lnTo>
                  <a:lnTo>
                    <a:pt x="73891" y="60"/>
                  </a:lnTo>
                  <a:lnTo>
                    <a:pt x="54924" y="0"/>
                  </a:lnTo>
                  <a:lnTo>
                    <a:pt x="37916" y="10112"/>
                  </a:lnTo>
                  <a:lnTo>
                    <a:pt x="23727" y="26304"/>
                  </a:lnTo>
                  <a:lnTo>
                    <a:pt x="1199" y="75568"/>
                  </a:lnTo>
                  <a:lnTo>
                    <a:pt x="0" y="99459"/>
                  </a:lnTo>
                  <a:lnTo>
                    <a:pt x="8762" y="147336"/>
                  </a:lnTo>
                  <a:lnTo>
                    <a:pt x="14178" y="153658"/>
                  </a:lnTo>
                  <a:lnTo>
                    <a:pt x="21299" y="156703"/>
                  </a:lnTo>
                  <a:lnTo>
                    <a:pt x="29555" y="157563"/>
                  </a:lnTo>
                  <a:lnTo>
                    <a:pt x="44968" y="152280"/>
                  </a:lnTo>
                  <a:lnTo>
                    <a:pt x="59617" y="140963"/>
                  </a:lnTo>
                  <a:lnTo>
                    <a:pt x="79848" y="114860"/>
                  </a:lnTo>
                  <a:lnTo>
                    <a:pt x="92601" y="83730"/>
                  </a:lnTo>
                  <a:lnTo>
                    <a:pt x="96900" y="54749"/>
                  </a:lnTo>
                  <a:lnTo>
                    <a:pt x="104061" y="88224"/>
                  </a:lnTo>
                  <a:lnTo>
                    <a:pt x="116296" y="104695"/>
                  </a:lnTo>
                  <a:lnTo>
                    <a:pt x="124472" y="112363"/>
                  </a:lnTo>
                  <a:lnTo>
                    <a:pt x="133432" y="116304"/>
                  </a:lnTo>
                  <a:lnTo>
                    <a:pt x="152747" y="117565"/>
                  </a:lnTo>
                  <a:lnTo>
                    <a:pt x="166790" y="114225"/>
                  </a:lnTo>
                  <a:lnTo>
                    <a:pt x="182938" y="1066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700258" y="3834676"/>
              <a:ext cx="37481" cy="357970"/>
            </a:xfrm>
            <a:custGeom>
              <a:avLst/>
              <a:gdLst/>
              <a:ahLst/>
              <a:cxnLst/>
              <a:rect l="0" t="0" r="0" b="0"/>
              <a:pathLst>
                <a:path w="37481" h="357970">
                  <a:moveTo>
                    <a:pt x="5894" y="0"/>
                  </a:moveTo>
                  <a:lnTo>
                    <a:pt x="305" y="16767"/>
                  </a:lnTo>
                  <a:lnTo>
                    <a:pt x="4349" y="78565"/>
                  </a:lnTo>
                  <a:lnTo>
                    <a:pt x="0" y="133672"/>
                  </a:lnTo>
                  <a:lnTo>
                    <a:pt x="4309" y="195330"/>
                  </a:lnTo>
                  <a:lnTo>
                    <a:pt x="11170" y="255263"/>
                  </a:lnTo>
                  <a:lnTo>
                    <a:pt x="23791" y="310991"/>
                  </a:lnTo>
                  <a:lnTo>
                    <a:pt x="3748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611396" y="3950489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148477" y="5590"/>
                  </a:lnTo>
                  <a:lnTo>
                    <a:pt x="86565" y="24451"/>
                  </a:lnTo>
                  <a:lnTo>
                    <a:pt x="26997" y="4819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987682" y="3780291"/>
              <a:ext cx="129023" cy="416197"/>
            </a:xfrm>
            <a:custGeom>
              <a:avLst/>
              <a:gdLst/>
              <a:ahLst/>
              <a:cxnLst/>
              <a:rect l="0" t="0" r="0" b="0"/>
              <a:pathLst>
                <a:path w="129023" h="416197">
                  <a:moveTo>
                    <a:pt x="108025" y="317597"/>
                  </a:moveTo>
                  <a:lnTo>
                    <a:pt x="113614" y="300830"/>
                  </a:lnTo>
                  <a:lnTo>
                    <a:pt x="110119" y="283239"/>
                  </a:lnTo>
                  <a:lnTo>
                    <a:pt x="105911" y="273635"/>
                  </a:lnTo>
                  <a:lnTo>
                    <a:pt x="91878" y="259844"/>
                  </a:lnTo>
                  <a:lnTo>
                    <a:pt x="83222" y="254528"/>
                  </a:lnTo>
                  <a:lnTo>
                    <a:pt x="64246" y="251742"/>
                  </a:lnTo>
                  <a:lnTo>
                    <a:pt x="54273" y="252637"/>
                  </a:lnTo>
                  <a:lnTo>
                    <a:pt x="36952" y="259870"/>
                  </a:lnTo>
                  <a:lnTo>
                    <a:pt x="29057" y="265074"/>
                  </a:lnTo>
                  <a:lnTo>
                    <a:pt x="17166" y="283335"/>
                  </a:lnTo>
                  <a:lnTo>
                    <a:pt x="0" y="327597"/>
                  </a:lnTo>
                  <a:lnTo>
                    <a:pt x="108" y="365144"/>
                  </a:lnTo>
                  <a:lnTo>
                    <a:pt x="13139" y="400315"/>
                  </a:lnTo>
                  <a:lnTo>
                    <a:pt x="21371" y="407838"/>
                  </a:lnTo>
                  <a:lnTo>
                    <a:pt x="42996" y="416196"/>
                  </a:lnTo>
                  <a:lnTo>
                    <a:pt x="52974" y="413745"/>
                  </a:lnTo>
                  <a:lnTo>
                    <a:pt x="70300" y="398544"/>
                  </a:lnTo>
                  <a:lnTo>
                    <a:pt x="93208" y="369268"/>
                  </a:lnTo>
                  <a:lnTo>
                    <a:pt x="113504" y="306227"/>
                  </a:lnTo>
                  <a:lnTo>
                    <a:pt x="125658" y="250100"/>
                  </a:lnTo>
                  <a:lnTo>
                    <a:pt x="128406" y="188971"/>
                  </a:lnTo>
                  <a:lnTo>
                    <a:pt x="128882" y="140406"/>
                  </a:lnTo>
                  <a:lnTo>
                    <a:pt x="129022" y="88971"/>
                  </a:lnTo>
                  <a:lnTo>
                    <a:pt x="119495" y="28765"/>
                  </a:lnTo>
                  <a:lnTo>
                    <a:pt x="108833" y="4394"/>
                  </a:lnTo>
                  <a:lnTo>
                    <a:pt x="103884" y="0"/>
                  </a:lnTo>
                  <a:lnTo>
                    <a:pt x="99415" y="581"/>
                  </a:lnTo>
                  <a:lnTo>
                    <a:pt x="95266" y="4477"/>
                  </a:lnTo>
                  <a:lnTo>
                    <a:pt x="90656" y="24405"/>
                  </a:lnTo>
                  <a:lnTo>
                    <a:pt x="87696" y="84857"/>
                  </a:lnTo>
                  <a:lnTo>
                    <a:pt x="87184" y="135813"/>
                  </a:lnTo>
                  <a:lnTo>
                    <a:pt x="87032" y="187956"/>
                  </a:lnTo>
                  <a:lnTo>
                    <a:pt x="95386" y="249572"/>
                  </a:lnTo>
                  <a:lnTo>
                    <a:pt x="108301" y="297444"/>
                  </a:lnTo>
                  <a:lnTo>
                    <a:pt x="118553" y="3175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222049" y="4045246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5589" y="58617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232577" y="39715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313669" y="3759273"/>
              <a:ext cx="108422" cy="409383"/>
            </a:xfrm>
            <a:custGeom>
              <a:avLst/>
              <a:gdLst/>
              <a:ahLst/>
              <a:cxnLst/>
              <a:rect l="0" t="0" r="0" b="0"/>
              <a:pathLst>
                <a:path w="108422" h="409383">
                  <a:moveTo>
                    <a:pt x="76836" y="328087"/>
                  </a:moveTo>
                  <a:lnTo>
                    <a:pt x="62181" y="284124"/>
                  </a:lnTo>
                  <a:lnTo>
                    <a:pt x="56537" y="278891"/>
                  </a:lnTo>
                  <a:lnTo>
                    <a:pt x="49266" y="276572"/>
                  </a:lnTo>
                  <a:lnTo>
                    <a:pt x="40908" y="276196"/>
                  </a:lnTo>
                  <a:lnTo>
                    <a:pt x="25383" y="282018"/>
                  </a:lnTo>
                  <a:lnTo>
                    <a:pt x="17967" y="286846"/>
                  </a:lnTo>
                  <a:lnTo>
                    <a:pt x="6608" y="307807"/>
                  </a:lnTo>
                  <a:lnTo>
                    <a:pt x="0" y="334281"/>
                  </a:lnTo>
                  <a:lnTo>
                    <a:pt x="8081" y="396276"/>
                  </a:lnTo>
                  <a:lnTo>
                    <a:pt x="14622" y="403962"/>
                  </a:lnTo>
                  <a:lnTo>
                    <a:pt x="23662" y="407916"/>
                  </a:lnTo>
                  <a:lnTo>
                    <a:pt x="34367" y="409382"/>
                  </a:lnTo>
                  <a:lnTo>
                    <a:pt x="42674" y="406850"/>
                  </a:lnTo>
                  <a:lnTo>
                    <a:pt x="49382" y="401653"/>
                  </a:lnTo>
                  <a:lnTo>
                    <a:pt x="59955" y="385349"/>
                  </a:lnTo>
                  <a:lnTo>
                    <a:pt x="79971" y="328926"/>
                  </a:lnTo>
                  <a:lnTo>
                    <a:pt x="87073" y="271668"/>
                  </a:lnTo>
                  <a:lnTo>
                    <a:pt x="95409" y="214777"/>
                  </a:lnTo>
                  <a:lnTo>
                    <a:pt x="94037" y="160373"/>
                  </a:lnTo>
                  <a:lnTo>
                    <a:pt x="86221" y="107208"/>
                  </a:lnTo>
                  <a:lnTo>
                    <a:pt x="76497" y="57531"/>
                  </a:lnTo>
                  <a:lnTo>
                    <a:pt x="62731" y="4412"/>
                  </a:lnTo>
                  <a:lnTo>
                    <a:pt x="59243" y="0"/>
                  </a:lnTo>
                  <a:lnTo>
                    <a:pt x="55749" y="568"/>
                  </a:lnTo>
                  <a:lnTo>
                    <a:pt x="52249" y="4456"/>
                  </a:lnTo>
                  <a:lnTo>
                    <a:pt x="47324" y="32285"/>
                  </a:lnTo>
                  <a:lnTo>
                    <a:pt x="45864" y="81344"/>
                  </a:lnTo>
                  <a:lnTo>
                    <a:pt x="52607" y="137927"/>
                  </a:lnTo>
                  <a:lnTo>
                    <a:pt x="58272" y="196764"/>
                  </a:lnTo>
                  <a:lnTo>
                    <a:pt x="70309" y="248464"/>
                  </a:lnTo>
                  <a:lnTo>
                    <a:pt x="83952" y="302567"/>
                  </a:lnTo>
                  <a:lnTo>
                    <a:pt x="97912" y="345143"/>
                  </a:lnTo>
                  <a:lnTo>
                    <a:pt x="108421" y="3702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642581" y="3887318"/>
              <a:ext cx="129547" cy="210571"/>
            </a:xfrm>
            <a:custGeom>
              <a:avLst/>
              <a:gdLst/>
              <a:ahLst/>
              <a:cxnLst/>
              <a:rect l="0" t="0" r="0" b="0"/>
              <a:pathLst>
                <a:path w="129547" h="210571">
                  <a:moveTo>
                    <a:pt x="105892" y="0"/>
                  </a:moveTo>
                  <a:lnTo>
                    <a:pt x="63201" y="3120"/>
                  </a:lnTo>
                  <a:lnTo>
                    <a:pt x="43635" y="9575"/>
                  </a:lnTo>
                  <a:lnTo>
                    <a:pt x="4699" y="39403"/>
                  </a:lnTo>
                  <a:lnTo>
                    <a:pt x="996" y="47326"/>
                  </a:lnTo>
                  <a:lnTo>
                    <a:pt x="0" y="65488"/>
                  </a:lnTo>
                  <a:lnTo>
                    <a:pt x="3712" y="72905"/>
                  </a:lnTo>
                  <a:lnTo>
                    <a:pt x="17195" y="84265"/>
                  </a:lnTo>
                  <a:lnTo>
                    <a:pt x="78315" y="105014"/>
                  </a:lnTo>
                  <a:lnTo>
                    <a:pt x="114873" y="131661"/>
                  </a:lnTo>
                  <a:lnTo>
                    <a:pt x="126651" y="149763"/>
                  </a:lnTo>
                  <a:lnTo>
                    <a:pt x="129546" y="172627"/>
                  </a:lnTo>
                  <a:lnTo>
                    <a:pt x="128681" y="185274"/>
                  </a:lnTo>
                  <a:lnTo>
                    <a:pt x="123424" y="193706"/>
                  </a:lnTo>
                  <a:lnTo>
                    <a:pt x="115240" y="199328"/>
                  </a:lnTo>
                  <a:lnTo>
                    <a:pt x="81366" y="207239"/>
                  </a:lnTo>
                  <a:lnTo>
                    <a:pt x="32193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801116" y="3760976"/>
              <a:ext cx="321513" cy="338039"/>
            </a:xfrm>
            <a:custGeom>
              <a:avLst/>
              <a:gdLst/>
              <a:ahLst/>
              <a:cxnLst/>
              <a:rect l="0" t="0" r="0" b="0"/>
              <a:pathLst>
                <a:path w="321513" h="338039">
                  <a:moveTo>
                    <a:pt x="0" y="0"/>
                  </a:moveTo>
                  <a:lnTo>
                    <a:pt x="3120" y="54145"/>
                  </a:lnTo>
                  <a:lnTo>
                    <a:pt x="16789" y="116965"/>
                  </a:lnTo>
                  <a:lnTo>
                    <a:pt x="23334" y="174360"/>
                  </a:lnTo>
                  <a:lnTo>
                    <a:pt x="35545" y="231364"/>
                  </a:lnTo>
                  <a:lnTo>
                    <a:pt x="45757" y="281722"/>
                  </a:lnTo>
                  <a:lnTo>
                    <a:pt x="51282" y="333376"/>
                  </a:lnTo>
                  <a:lnTo>
                    <a:pt x="51736" y="332215"/>
                  </a:lnTo>
                  <a:lnTo>
                    <a:pt x="52523" y="283218"/>
                  </a:lnTo>
                  <a:lnTo>
                    <a:pt x="55739" y="225744"/>
                  </a:lnTo>
                  <a:lnTo>
                    <a:pt x="58217" y="213667"/>
                  </a:lnTo>
                  <a:lnTo>
                    <a:pt x="63377" y="204446"/>
                  </a:lnTo>
                  <a:lnTo>
                    <a:pt x="78471" y="191081"/>
                  </a:lnTo>
                  <a:lnTo>
                    <a:pt x="87409" y="190558"/>
                  </a:lnTo>
                  <a:lnTo>
                    <a:pt x="106699" y="199336"/>
                  </a:lnTo>
                  <a:lnTo>
                    <a:pt x="131700" y="224009"/>
                  </a:lnTo>
                  <a:lnTo>
                    <a:pt x="152703" y="272193"/>
                  </a:lnTo>
                  <a:lnTo>
                    <a:pt x="171740" y="335091"/>
                  </a:lnTo>
                  <a:lnTo>
                    <a:pt x="174155" y="338038"/>
                  </a:lnTo>
                  <a:lnTo>
                    <a:pt x="175765" y="335323"/>
                  </a:lnTo>
                  <a:lnTo>
                    <a:pt x="193451" y="273032"/>
                  </a:lnTo>
                  <a:lnTo>
                    <a:pt x="206471" y="258608"/>
                  </a:lnTo>
                  <a:lnTo>
                    <a:pt x="214856" y="253124"/>
                  </a:lnTo>
                  <a:lnTo>
                    <a:pt x="272110" y="237361"/>
                  </a:lnTo>
                  <a:lnTo>
                    <a:pt x="309944" y="213132"/>
                  </a:lnTo>
                  <a:lnTo>
                    <a:pt x="319077" y="193382"/>
                  </a:lnTo>
                  <a:lnTo>
                    <a:pt x="321512" y="181564"/>
                  </a:lnTo>
                  <a:lnTo>
                    <a:pt x="317979" y="159074"/>
                  </a:lnTo>
                  <a:lnTo>
                    <a:pt x="313762" y="148164"/>
                  </a:lnTo>
                  <a:lnTo>
                    <a:pt x="299717" y="132921"/>
                  </a:lnTo>
                  <a:lnTo>
                    <a:pt x="291059" y="127218"/>
                  </a:lnTo>
                  <a:lnTo>
                    <a:pt x="272079" y="124002"/>
                  </a:lnTo>
                  <a:lnTo>
                    <a:pt x="251945" y="127642"/>
                  </a:lnTo>
                  <a:lnTo>
                    <a:pt x="231299" y="137058"/>
                  </a:lnTo>
                  <a:lnTo>
                    <a:pt x="216663" y="152162"/>
                  </a:lnTo>
                  <a:lnTo>
                    <a:pt x="211123" y="161103"/>
                  </a:lnTo>
                  <a:lnTo>
                    <a:pt x="203325" y="201632"/>
                  </a:lnTo>
                  <a:lnTo>
                    <a:pt x="207740" y="227655"/>
                  </a:lnTo>
                  <a:lnTo>
                    <a:pt x="230085" y="282577"/>
                  </a:lnTo>
                  <a:lnTo>
                    <a:pt x="269335" y="322189"/>
                  </a:lnTo>
                  <a:lnTo>
                    <a:pt x="286991" y="330369"/>
                  </a:lnTo>
                  <a:lnTo>
                    <a:pt x="315855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408713" y="3868456"/>
              <a:ext cx="154731" cy="245045"/>
            </a:xfrm>
            <a:custGeom>
              <a:avLst/>
              <a:gdLst/>
              <a:ahLst/>
              <a:cxnLst/>
              <a:rect l="0" t="0" r="0" b="0"/>
              <a:pathLst>
                <a:path w="154731" h="245045">
                  <a:moveTo>
                    <a:pt x="129398" y="8334"/>
                  </a:moveTo>
                  <a:lnTo>
                    <a:pt x="91920" y="0"/>
                  </a:lnTo>
                  <a:lnTo>
                    <a:pt x="57072" y="1575"/>
                  </a:lnTo>
                  <a:lnTo>
                    <a:pt x="46086" y="3828"/>
                  </a:lnTo>
                  <a:lnTo>
                    <a:pt x="27639" y="15690"/>
                  </a:lnTo>
                  <a:lnTo>
                    <a:pt x="12812" y="33830"/>
                  </a:lnTo>
                  <a:lnTo>
                    <a:pt x="2323" y="57490"/>
                  </a:lnTo>
                  <a:lnTo>
                    <a:pt x="0" y="80484"/>
                  </a:lnTo>
                  <a:lnTo>
                    <a:pt x="4037" y="101232"/>
                  </a:lnTo>
                  <a:lnTo>
                    <a:pt x="13631" y="118252"/>
                  </a:lnTo>
                  <a:lnTo>
                    <a:pt x="21804" y="123727"/>
                  </a:lnTo>
                  <a:lnTo>
                    <a:pt x="76220" y="138823"/>
                  </a:lnTo>
                  <a:lnTo>
                    <a:pt x="129327" y="158936"/>
                  </a:lnTo>
                  <a:lnTo>
                    <a:pt x="139879" y="164888"/>
                  </a:lnTo>
                  <a:lnTo>
                    <a:pt x="146914" y="173534"/>
                  </a:lnTo>
                  <a:lnTo>
                    <a:pt x="154730" y="195620"/>
                  </a:lnTo>
                  <a:lnTo>
                    <a:pt x="153305" y="205721"/>
                  </a:lnTo>
                  <a:lnTo>
                    <a:pt x="142363" y="223183"/>
                  </a:lnTo>
                  <a:lnTo>
                    <a:pt x="119562" y="232504"/>
                  </a:lnTo>
                  <a:lnTo>
                    <a:pt x="57176" y="245044"/>
                  </a:lnTo>
                  <a:lnTo>
                    <a:pt x="3056" y="2399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611810" y="3718862"/>
              <a:ext cx="157929" cy="379027"/>
            </a:xfrm>
            <a:custGeom>
              <a:avLst/>
              <a:gdLst/>
              <a:ahLst/>
              <a:cxnLst/>
              <a:rect l="0" t="0" r="0" b="0"/>
              <a:pathLst>
                <a:path w="157929" h="379027">
                  <a:moveTo>
                    <a:pt x="0" y="0"/>
                  </a:moveTo>
                  <a:lnTo>
                    <a:pt x="5589" y="62093"/>
                  </a:lnTo>
                  <a:lnTo>
                    <a:pt x="10723" y="119544"/>
                  </a:lnTo>
                  <a:lnTo>
                    <a:pt x="18669" y="173353"/>
                  </a:lnTo>
                  <a:lnTo>
                    <a:pt x="23469" y="222550"/>
                  </a:lnTo>
                  <a:lnTo>
                    <a:pt x="29982" y="285986"/>
                  </a:lnTo>
                  <a:lnTo>
                    <a:pt x="31111" y="329362"/>
                  </a:lnTo>
                  <a:lnTo>
                    <a:pt x="28929" y="336558"/>
                  </a:lnTo>
                  <a:lnTo>
                    <a:pt x="25136" y="339016"/>
                  </a:lnTo>
                  <a:lnTo>
                    <a:pt x="20266" y="338315"/>
                  </a:lnTo>
                  <a:lnTo>
                    <a:pt x="18191" y="333168"/>
                  </a:lnTo>
                  <a:lnTo>
                    <a:pt x="20858" y="304737"/>
                  </a:lnTo>
                  <a:lnTo>
                    <a:pt x="30227" y="274736"/>
                  </a:lnTo>
                  <a:lnTo>
                    <a:pt x="41120" y="258196"/>
                  </a:lnTo>
                  <a:lnTo>
                    <a:pt x="49640" y="252849"/>
                  </a:lnTo>
                  <a:lnTo>
                    <a:pt x="71585" y="246908"/>
                  </a:lnTo>
                  <a:lnTo>
                    <a:pt x="81649" y="247664"/>
                  </a:lnTo>
                  <a:lnTo>
                    <a:pt x="99069" y="254742"/>
                  </a:lnTo>
                  <a:lnTo>
                    <a:pt x="122031" y="277471"/>
                  </a:lnTo>
                  <a:lnTo>
                    <a:pt x="146369" y="335208"/>
                  </a:lnTo>
                  <a:lnTo>
                    <a:pt x="157928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834276" y="3965957"/>
              <a:ext cx="97171" cy="155198"/>
            </a:xfrm>
            <a:custGeom>
              <a:avLst/>
              <a:gdLst/>
              <a:ahLst/>
              <a:cxnLst/>
              <a:rect l="0" t="0" r="0" b="0"/>
              <a:pathLst>
                <a:path w="97171" h="155198">
                  <a:moveTo>
                    <a:pt x="82861" y="5589"/>
                  </a:moveTo>
                  <a:lnTo>
                    <a:pt x="66093" y="0"/>
                  </a:lnTo>
                  <a:lnTo>
                    <a:pt x="48503" y="376"/>
                  </a:lnTo>
                  <a:lnTo>
                    <a:pt x="38898" y="2113"/>
                  </a:lnTo>
                  <a:lnTo>
                    <a:pt x="21988" y="13403"/>
                  </a:lnTo>
                  <a:lnTo>
                    <a:pt x="14203" y="21327"/>
                  </a:lnTo>
                  <a:lnTo>
                    <a:pt x="5553" y="42609"/>
                  </a:lnTo>
                  <a:lnTo>
                    <a:pt x="0" y="94400"/>
                  </a:lnTo>
                  <a:lnTo>
                    <a:pt x="5479" y="118760"/>
                  </a:lnTo>
                  <a:lnTo>
                    <a:pt x="10216" y="130170"/>
                  </a:lnTo>
                  <a:lnTo>
                    <a:pt x="24838" y="145966"/>
                  </a:lnTo>
                  <a:lnTo>
                    <a:pt x="33650" y="151816"/>
                  </a:lnTo>
                  <a:lnTo>
                    <a:pt x="52801" y="155197"/>
                  </a:lnTo>
                  <a:lnTo>
                    <a:pt x="62821" y="154461"/>
                  </a:lnTo>
                  <a:lnTo>
                    <a:pt x="70671" y="150461"/>
                  </a:lnTo>
                  <a:lnTo>
                    <a:pt x="82512" y="136657"/>
                  </a:lnTo>
                  <a:lnTo>
                    <a:pt x="95756" y="109155"/>
                  </a:lnTo>
                  <a:lnTo>
                    <a:pt x="97170" y="89053"/>
                  </a:lnTo>
                  <a:lnTo>
                    <a:pt x="85388" y="2969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938193" y="3961018"/>
              <a:ext cx="221100" cy="148296"/>
            </a:xfrm>
            <a:custGeom>
              <a:avLst/>
              <a:gdLst/>
              <a:ahLst/>
              <a:cxnLst/>
              <a:rect l="0" t="0" r="0" b="0"/>
              <a:pathLst>
                <a:path w="221100" h="148296">
                  <a:moveTo>
                    <a:pt x="0" y="0"/>
                  </a:moveTo>
                  <a:lnTo>
                    <a:pt x="17959" y="53874"/>
                  </a:lnTo>
                  <a:lnTo>
                    <a:pt x="40739" y="105447"/>
                  </a:lnTo>
                  <a:lnTo>
                    <a:pt x="60294" y="131329"/>
                  </a:lnTo>
                  <a:lnTo>
                    <a:pt x="67103" y="133176"/>
                  </a:lnTo>
                  <a:lnTo>
                    <a:pt x="73981" y="130898"/>
                  </a:lnTo>
                  <a:lnTo>
                    <a:pt x="80906" y="125870"/>
                  </a:lnTo>
                  <a:lnTo>
                    <a:pt x="91721" y="110924"/>
                  </a:lnTo>
                  <a:lnTo>
                    <a:pt x="96242" y="102025"/>
                  </a:lnTo>
                  <a:lnTo>
                    <a:pt x="101596" y="99602"/>
                  </a:lnTo>
                  <a:lnTo>
                    <a:pt x="107505" y="101496"/>
                  </a:lnTo>
                  <a:lnTo>
                    <a:pt x="154548" y="144284"/>
                  </a:lnTo>
                  <a:lnTo>
                    <a:pt x="162694" y="147662"/>
                  </a:lnTo>
                  <a:lnTo>
                    <a:pt x="181103" y="148295"/>
                  </a:lnTo>
                  <a:lnTo>
                    <a:pt x="188586" y="143317"/>
                  </a:lnTo>
                  <a:lnTo>
                    <a:pt x="200020" y="125308"/>
                  </a:lnTo>
                  <a:lnTo>
                    <a:pt x="215722" y="82854"/>
                  </a:lnTo>
                  <a:lnTo>
                    <a:pt x="221099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243521" y="3831903"/>
              <a:ext cx="133116" cy="150173"/>
            </a:xfrm>
            <a:custGeom>
              <a:avLst/>
              <a:gdLst/>
              <a:ahLst/>
              <a:cxnLst/>
              <a:rect l="0" t="0" r="0" b="0"/>
              <a:pathLst>
                <a:path w="133116" h="150173">
                  <a:moveTo>
                    <a:pt x="0" y="13301"/>
                  </a:moveTo>
                  <a:lnTo>
                    <a:pt x="11178" y="2123"/>
                  </a:lnTo>
                  <a:lnTo>
                    <a:pt x="19150" y="0"/>
                  </a:lnTo>
                  <a:lnTo>
                    <a:pt x="51557" y="2601"/>
                  </a:lnTo>
                  <a:lnTo>
                    <a:pt x="83906" y="11951"/>
                  </a:lnTo>
                  <a:lnTo>
                    <a:pt x="123158" y="35478"/>
                  </a:lnTo>
                  <a:lnTo>
                    <a:pt x="131238" y="42124"/>
                  </a:lnTo>
                  <a:lnTo>
                    <a:pt x="133115" y="47724"/>
                  </a:lnTo>
                  <a:lnTo>
                    <a:pt x="130857" y="52628"/>
                  </a:lnTo>
                  <a:lnTo>
                    <a:pt x="118990" y="61195"/>
                  </a:lnTo>
                  <a:lnTo>
                    <a:pt x="78320" y="85408"/>
                  </a:lnTo>
                  <a:lnTo>
                    <a:pt x="69904" y="104620"/>
                  </a:lnTo>
                  <a:lnTo>
                    <a:pt x="67333" y="125247"/>
                  </a:lnTo>
                  <a:lnTo>
                    <a:pt x="73699" y="1501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327748" y="4161059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646324" y="3789784"/>
              <a:ext cx="186793" cy="356551"/>
            </a:xfrm>
            <a:custGeom>
              <a:avLst/>
              <a:gdLst/>
              <a:ahLst/>
              <a:cxnLst/>
              <a:rect l="0" t="0" r="0" b="0"/>
              <a:pathLst>
                <a:path w="186793" h="356551">
                  <a:moveTo>
                    <a:pt x="186792" y="108063"/>
                  </a:moveTo>
                  <a:lnTo>
                    <a:pt x="172138" y="52922"/>
                  </a:lnTo>
                  <a:lnTo>
                    <a:pt x="156454" y="21275"/>
                  </a:lnTo>
                  <a:lnTo>
                    <a:pt x="140553" y="7879"/>
                  </a:lnTo>
                  <a:lnTo>
                    <a:pt x="131400" y="2669"/>
                  </a:lnTo>
                  <a:lnTo>
                    <a:pt x="108751" y="0"/>
                  </a:lnTo>
                  <a:lnTo>
                    <a:pt x="96161" y="926"/>
                  </a:lnTo>
                  <a:lnTo>
                    <a:pt x="72812" y="11313"/>
                  </a:lnTo>
                  <a:lnTo>
                    <a:pt x="51906" y="28798"/>
                  </a:lnTo>
                  <a:lnTo>
                    <a:pt x="28153" y="66120"/>
                  </a:lnTo>
                  <a:lnTo>
                    <a:pt x="13186" y="113702"/>
                  </a:lnTo>
                  <a:lnTo>
                    <a:pt x="2512" y="164846"/>
                  </a:lnTo>
                  <a:lnTo>
                    <a:pt x="0" y="215874"/>
                  </a:lnTo>
                  <a:lnTo>
                    <a:pt x="3558" y="246446"/>
                  </a:lnTo>
                  <a:lnTo>
                    <a:pt x="23316" y="289965"/>
                  </a:lnTo>
                  <a:lnTo>
                    <a:pt x="51397" y="321317"/>
                  </a:lnTo>
                  <a:lnTo>
                    <a:pt x="81945" y="345424"/>
                  </a:lnTo>
                  <a:lnTo>
                    <a:pt x="105878" y="353937"/>
                  </a:lnTo>
                  <a:lnTo>
                    <a:pt x="130943" y="356550"/>
                  </a:lnTo>
                  <a:lnTo>
                    <a:pt x="153782" y="353812"/>
                  </a:lnTo>
                  <a:lnTo>
                    <a:pt x="162446" y="349105"/>
                  </a:lnTo>
                  <a:lnTo>
                    <a:pt x="186792" y="3186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840940" y="3987014"/>
              <a:ext cx="89956" cy="137190"/>
            </a:xfrm>
            <a:custGeom>
              <a:avLst/>
              <a:gdLst/>
              <a:ahLst/>
              <a:cxnLst/>
              <a:rect l="0" t="0" r="0" b="0"/>
              <a:pathLst>
                <a:path w="89956" h="137190">
                  <a:moveTo>
                    <a:pt x="86933" y="5589"/>
                  </a:moveTo>
                  <a:lnTo>
                    <a:pt x="70165" y="0"/>
                  </a:lnTo>
                  <a:lnTo>
                    <a:pt x="62886" y="693"/>
                  </a:lnTo>
                  <a:lnTo>
                    <a:pt x="21751" y="24803"/>
                  </a:lnTo>
                  <a:lnTo>
                    <a:pt x="8051" y="44155"/>
                  </a:lnTo>
                  <a:lnTo>
                    <a:pt x="2759" y="55866"/>
                  </a:lnTo>
                  <a:lnTo>
                    <a:pt x="0" y="81357"/>
                  </a:lnTo>
                  <a:lnTo>
                    <a:pt x="3843" y="105944"/>
                  </a:lnTo>
                  <a:lnTo>
                    <a:pt x="13349" y="124671"/>
                  </a:lnTo>
                  <a:lnTo>
                    <a:pt x="21500" y="130600"/>
                  </a:lnTo>
                  <a:lnTo>
                    <a:pt x="43034" y="137189"/>
                  </a:lnTo>
                  <a:lnTo>
                    <a:pt x="52987" y="135437"/>
                  </a:lnTo>
                  <a:lnTo>
                    <a:pt x="70286" y="124130"/>
                  </a:lnTo>
                  <a:lnTo>
                    <a:pt x="87590" y="98035"/>
                  </a:lnTo>
                  <a:lnTo>
                    <a:pt x="89955" y="75142"/>
                  </a:lnTo>
                  <a:lnTo>
                    <a:pt x="84709" y="42185"/>
                  </a:lnTo>
                  <a:lnTo>
                    <a:pt x="76405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980516" y="4014119"/>
              <a:ext cx="189514" cy="127324"/>
            </a:xfrm>
            <a:custGeom>
              <a:avLst/>
              <a:gdLst/>
              <a:ahLst/>
              <a:cxnLst/>
              <a:rect l="0" t="0" r="0" b="0"/>
              <a:pathLst>
                <a:path w="189514" h="127324">
                  <a:moveTo>
                    <a:pt x="0" y="31127"/>
                  </a:moveTo>
                  <a:lnTo>
                    <a:pt x="9065" y="89744"/>
                  </a:lnTo>
                  <a:lnTo>
                    <a:pt x="15684" y="124534"/>
                  </a:lnTo>
                  <a:lnTo>
                    <a:pt x="17475" y="127323"/>
                  </a:lnTo>
                  <a:lnTo>
                    <a:pt x="18668" y="124504"/>
                  </a:lnTo>
                  <a:lnTo>
                    <a:pt x="18825" y="110062"/>
                  </a:lnTo>
                  <a:lnTo>
                    <a:pt x="11852" y="56426"/>
                  </a:lnTo>
                  <a:lnTo>
                    <a:pt x="17356" y="36132"/>
                  </a:lnTo>
                  <a:lnTo>
                    <a:pt x="22099" y="27444"/>
                  </a:lnTo>
                  <a:lnTo>
                    <a:pt x="27600" y="23993"/>
                  </a:lnTo>
                  <a:lnTo>
                    <a:pt x="33608" y="24031"/>
                  </a:lnTo>
                  <a:lnTo>
                    <a:pt x="46522" y="30313"/>
                  </a:lnTo>
                  <a:lnTo>
                    <a:pt x="60061" y="40904"/>
                  </a:lnTo>
                  <a:lnTo>
                    <a:pt x="65776" y="41154"/>
                  </a:lnTo>
                  <a:lnTo>
                    <a:pt x="70757" y="37811"/>
                  </a:lnTo>
                  <a:lnTo>
                    <a:pt x="79411" y="24739"/>
                  </a:lnTo>
                  <a:lnTo>
                    <a:pt x="87156" y="7231"/>
                  </a:lnTo>
                  <a:lnTo>
                    <a:pt x="94369" y="2328"/>
                  </a:lnTo>
                  <a:lnTo>
                    <a:pt x="114861" y="0"/>
                  </a:lnTo>
                  <a:lnTo>
                    <a:pt x="124537" y="3357"/>
                  </a:lnTo>
                  <a:lnTo>
                    <a:pt x="141527" y="16445"/>
                  </a:lnTo>
                  <a:lnTo>
                    <a:pt x="176731" y="73800"/>
                  </a:lnTo>
                  <a:lnTo>
                    <a:pt x="189513" y="942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228204" y="3992630"/>
              <a:ext cx="81906" cy="307429"/>
            </a:xfrm>
            <a:custGeom>
              <a:avLst/>
              <a:gdLst/>
              <a:ahLst/>
              <a:cxnLst/>
              <a:rect l="0" t="0" r="0" b="0"/>
              <a:pathLst>
                <a:path w="81906" h="307429">
                  <a:moveTo>
                    <a:pt x="4995" y="73673"/>
                  </a:moveTo>
                  <a:lnTo>
                    <a:pt x="13329" y="127817"/>
                  </a:lnTo>
                  <a:lnTo>
                    <a:pt x="20679" y="182764"/>
                  </a:lnTo>
                  <a:lnTo>
                    <a:pt x="32227" y="238678"/>
                  </a:lnTo>
                  <a:lnTo>
                    <a:pt x="38840" y="291663"/>
                  </a:lnTo>
                  <a:lnTo>
                    <a:pt x="42264" y="307428"/>
                  </a:lnTo>
                  <a:lnTo>
                    <a:pt x="41539" y="306718"/>
                  </a:lnTo>
                  <a:lnTo>
                    <a:pt x="31971" y="274775"/>
                  </a:lnTo>
                  <a:lnTo>
                    <a:pt x="23712" y="212878"/>
                  </a:lnTo>
                  <a:lnTo>
                    <a:pt x="17141" y="157712"/>
                  </a:lnTo>
                  <a:lnTo>
                    <a:pt x="7438" y="98895"/>
                  </a:lnTo>
                  <a:lnTo>
                    <a:pt x="0" y="57489"/>
                  </a:lnTo>
                  <a:lnTo>
                    <a:pt x="1995" y="33725"/>
                  </a:lnTo>
                  <a:lnTo>
                    <a:pt x="9901" y="14584"/>
                  </a:lnTo>
                  <a:lnTo>
                    <a:pt x="15285" y="6204"/>
                  </a:lnTo>
                  <a:lnTo>
                    <a:pt x="22383" y="1788"/>
                  </a:lnTo>
                  <a:lnTo>
                    <a:pt x="39629" y="0"/>
                  </a:lnTo>
                  <a:lnTo>
                    <a:pt x="55873" y="6224"/>
                  </a:lnTo>
                  <a:lnTo>
                    <a:pt x="63480" y="11160"/>
                  </a:lnTo>
                  <a:lnTo>
                    <a:pt x="75052" y="26002"/>
                  </a:lnTo>
                  <a:lnTo>
                    <a:pt x="79776" y="34873"/>
                  </a:lnTo>
                  <a:lnTo>
                    <a:pt x="81905" y="54089"/>
                  </a:lnTo>
                  <a:lnTo>
                    <a:pt x="73740" y="95020"/>
                  </a:lnTo>
                  <a:lnTo>
                    <a:pt x="68372" y="103113"/>
                  </a:lnTo>
                  <a:lnTo>
                    <a:pt x="53050" y="115223"/>
                  </a:lnTo>
                  <a:lnTo>
                    <a:pt x="4995" y="1368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353307" y="3981991"/>
              <a:ext cx="164162" cy="136955"/>
            </a:xfrm>
            <a:custGeom>
              <a:avLst/>
              <a:gdLst/>
              <a:ahLst/>
              <a:cxnLst/>
              <a:rect l="0" t="0" r="0" b="0"/>
              <a:pathLst>
                <a:path w="164162" h="136955">
                  <a:moveTo>
                    <a:pt x="90462" y="115897"/>
                  </a:moveTo>
                  <a:lnTo>
                    <a:pt x="98796" y="78420"/>
                  </a:lnTo>
                  <a:lnTo>
                    <a:pt x="97675" y="54787"/>
                  </a:lnTo>
                  <a:lnTo>
                    <a:pt x="89379" y="32585"/>
                  </a:lnTo>
                  <a:lnTo>
                    <a:pt x="65965" y="5944"/>
                  </a:lnTo>
                  <a:lnTo>
                    <a:pt x="56583" y="1651"/>
                  </a:lnTo>
                  <a:lnTo>
                    <a:pt x="36800" y="0"/>
                  </a:lnTo>
                  <a:lnTo>
                    <a:pt x="27781" y="3538"/>
                  </a:lnTo>
                  <a:lnTo>
                    <a:pt x="11521" y="16827"/>
                  </a:lnTo>
                  <a:lnTo>
                    <a:pt x="2734" y="37551"/>
                  </a:lnTo>
                  <a:lnTo>
                    <a:pt x="0" y="61190"/>
                  </a:lnTo>
                  <a:lnTo>
                    <a:pt x="2683" y="83394"/>
                  </a:lnTo>
                  <a:lnTo>
                    <a:pt x="16361" y="115625"/>
                  </a:lnTo>
                  <a:lnTo>
                    <a:pt x="24683" y="121565"/>
                  </a:lnTo>
                  <a:lnTo>
                    <a:pt x="46410" y="125045"/>
                  </a:lnTo>
                  <a:lnTo>
                    <a:pt x="55245" y="121996"/>
                  </a:lnTo>
                  <a:lnTo>
                    <a:pt x="68181" y="109249"/>
                  </a:lnTo>
                  <a:lnTo>
                    <a:pt x="82041" y="82342"/>
                  </a:lnTo>
                  <a:lnTo>
                    <a:pt x="86018" y="79489"/>
                  </a:lnTo>
                  <a:lnTo>
                    <a:pt x="89839" y="81097"/>
                  </a:lnTo>
                  <a:lnTo>
                    <a:pt x="117503" y="115907"/>
                  </a:lnTo>
                  <a:lnTo>
                    <a:pt x="142538" y="130198"/>
                  </a:lnTo>
                  <a:lnTo>
                    <a:pt x="164161" y="136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559385" y="3961018"/>
              <a:ext cx="85401" cy="168457"/>
            </a:xfrm>
            <a:custGeom>
              <a:avLst/>
              <a:gdLst/>
              <a:ahLst/>
              <a:cxnLst/>
              <a:rect l="0" t="0" r="0" b="0"/>
              <a:pathLst>
                <a:path w="85401" h="168457">
                  <a:moveTo>
                    <a:pt x="84426" y="0"/>
                  </a:moveTo>
                  <a:lnTo>
                    <a:pt x="41734" y="3119"/>
                  </a:lnTo>
                  <a:lnTo>
                    <a:pt x="22168" y="9575"/>
                  </a:lnTo>
                  <a:lnTo>
                    <a:pt x="5673" y="20243"/>
                  </a:lnTo>
                  <a:lnTo>
                    <a:pt x="1508" y="28703"/>
                  </a:lnTo>
                  <a:lnTo>
                    <a:pt x="0" y="50581"/>
                  </a:lnTo>
                  <a:lnTo>
                    <a:pt x="3575" y="60627"/>
                  </a:lnTo>
                  <a:lnTo>
                    <a:pt x="16907" y="78028"/>
                  </a:lnTo>
                  <a:lnTo>
                    <a:pt x="75212" y="121311"/>
                  </a:lnTo>
                  <a:lnTo>
                    <a:pt x="85400" y="139314"/>
                  </a:lnTo>
                  <a:lnTo>
                    <a:pt x="85076" y="146688"/>
                  </a:lnTo>
                  <a:lnTo>
                    <a:pt x="81349" y="152774"/>
                  </a:lnTo>
                  <a:lnTo>
                    <a:pt x="75356" y="158001"/>
                  </a:lnTo>
                  <a:lnTo>
                    <a:pt x="56218" y="163810"/>
                  </a:lnTo>
                  <a:lnTo>
                    <a:pt x="198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686160" y="3971546"/>
              <a:ext cx="94522" cy="158438"/>
            </a:xfrm>
            <a:custGeom>
              <a:avLst/>
              <a:gdLst/>
              <a:ahLst/>
              <a:cxnLst/>
              <a:rect l="0" t="0" r="0" b="0"/>
              <a:pathLst>
                <a:path w="94522" h="158438">
                  <a:moveTo>
                    <a:pt x="94521" y="0"/>
                  </a:moveTo>
                  <a:lnTo>
                    <a:pt x="35904" y="5589"/>
                  </a:lnTo>
                  <a:lnTo>
                    <a:pt x="15437" y="17692"/>
                  </a:lnTo>
                  <a:lnTo>
                    <a:pt x="6703" y="25833"/>
                  </a:lnTo>
                  <a:lnTo>
                    <a:pt x="2051" y="34769"/>
                  </a:lnTo>
                  <a:lnTo>
                    <a:pt x="0" y="54058"/>
                  </a:lnTo>
                  <a:lnTo>
                    <a:pt x="6109" y="71209"/>
                  </a:lnTo>
                  <a:lnTo>
                    <a:pt x="11013" y="79059"/>
                  </a:lnTo>
                  <a:lnTo>
                    <a:pt x="25821" y="90899"/>
                  </a:lnTo>
                  <a:lnTo>
                    <a:pt x="71783" y="114136"/>
                  </a:lnTo>
                  <a:lnTo>
                    <a:pt x="83636" y="130276"/>
                  </a:lnTo>
                  <a:lnTo>
                    <a:pt x="83755" y="138323"/>
                  </a:lnTo>
                  <a:lnTo>
                    <a:pt x="80325" y="146028"/>
                  </a:lnTo>
                  <a:lnTo>
                    <a:pt x="74528" y="153504"/>
                  </a:lnTo>
                  <a:lnTo>
                    <a:pt x="67154" y="157318"/>
                  </a:lnTo>
                  <a:lnTo>
                    <a:pt x="49603" y="158437"/>
                  </a:lnTo>
                  <a:lnTo>
                    <a:pt x="36343" y="155034"/>
                  </a:lnTo>
                  <a:lnTo>
                    <a:pt x="20822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864909" y="4055774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0" y="48931"/>
                  </a:lnTo>
                  <a:lnTo>
                    <a:pt x="3120" y="84298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864909" y="393996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902555" y="4013660"/>
              <a:ext cx="92822" cy="168593"/>
            </a:xfrm>
            <a:custGeom>
              <a:avLst/>
              <a:gdLst/>
              <a:ahLst/>
              <a:cxnLst/>
              <a:rect l="0" t="0" r="0" b="0"/>
              <a:pathLst>
                <a:path w="92822" h="168593">
                  <a:moveTo>
                    <a:pt x="88696" y="0"/>
                  </a:moveTo>
                  <a:lnTo>
                    <a:pt x="44733" y="14654"/>
                  </a:lnTo>
                  <a:lnTo>
                    <a:pt x="30942" y="27570"/>
                  </a:lnTo>
                  <a:lnTo>
                    <a:pt x="16602" y="57692"/>
                  </a:lnTo>
                  <a:lnTo>
                    <a:pt x="0" y="115092"/>
                  </a:lnTo>
                  <a:lnTo>
                    <a:pt x="1702" y="136550"/>
                  </a:lnTo>
                  <a:lnTo>
                    <a:pt x="9478" y="154666"/>
                  </a:lnTo>
                  <a:lnTo>
                    <a:pt x="14827" y="162772"/>
                  </a:lnTo>
                  <a:lnTo>
                    <a:pt x="23072" y="167006"/>
                  </a:lnTo>
                  <a:lnTo>
                    <a:pt x="44712" y="168592"/>
                  </a:lnTo>
                  <a:lnTo>
                    <a:pt x="77614" y="157318"/>
                  </a:lnTo>
                  <a:lnTo>
                    <a:pt x="84817" y="149332"/>
                  </a:lnTo>
                  <a:lnTo>
                    <a:pt x="92821" y="127981"/>
                  </a:lnTo>
                  <a:lnTo>
                    <a:pt x="91739" y="89653"/>
                  </a:lnTo>
                  <a:lnTo>
                    <a:pt x="78167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012308" y="4027554"/>
              <a:ext cx="189514" cy="186149"/>
            </a:xfrm>
            <a:custGeom>
              <a:avLst/>
              <a:gdLst/>
              <a:ahLst/>
              <a:cxnLst/>
              <a:rect l="0" t="0" r="0" b="0"/>
              <a:pathLst>
                <a:path w="189514" h="186149">
                  <a:moveTo>
                    <a:pt x="0" y="7163"/>
                  </a:moveTo>
                  <a:lnTo>
                    <a:pt x="27511" y="61038"/>
                  </a:lnTo>
                  <a:lnTo>
                    <a:pt x="49084" y="124255"/>
                  </a:lnTo>
                  <a:lnTo>
                    <a:pt x="57307" y="154811"/>
                  </a:lnTo>
                  <a:lnTo>
                    <a:pt x="56922" y="154728"/>
                  </a:lnTo>
                  <a:lnTo>
                    <a:pt x="45971" y="119056"/>
                  </a:lnTo>
                  <a:lnTo>
                    <a:pt x="42876" y="68867"/>
                  </a:lnTo>
                  <a:lnTo>
                    <a:pt x="47854" y="13893"/>
                  </a:lnTo>
                  <a:lnTo>
                    <a:pt x="52959" y="5800"/>
                  </a:lnTo>
                  <a:lnTo>
                    <a:pt x="59873" y="1575"/>
                  </a:lnTo>
                  <a:lnTo>
                    <a:pt x="76913" y="0"/>
                  </a:lnTo>
                  <a:lnTo>
                    <a:pt x="96185" y="3200"/>
                  </a:lnTo>
                  <a:lnTo>
                    <a:pt x="113329" y="14760"/>
                  </a:lnTo>
                  <a:lnTo>
                    <a:pt x="127577" y="31597"/>
                  </a:lnTo>
                  <a:lnTo>
                    <a:pt x="161146" y="91688"/>
                  </a:lnTo>
                  <a:lnTo>
                    <a:pt x="184500" y="153419"/>
                  </a:lnTo>
                  <a:lnTo>
                    <a:pt x="189513" y="1861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8" name="Group 197"/>
          <p:cNvGrpSpPr/>
          <p:nvPr/>
        </p:nvGrpSpPr>
        <p:grpSpPr>
          <a:xfrm>
            <a:off x="420481" y="4827351"/>
            <a:ext cx="7306779" cy="714750"/>
            <a:chOff x="420481" y="4827351"/>
            <a:chExt cx="7306779" cy="714750"/>
          </a:xfrm>
        </p:grpSpPr>
        <p:sp>
          <p:nvSpPr>
            <p:cNvPr id="154" name="Freeform 153"/>
            <p:cNvSpPr/>
            <p:nvPr/>
          </p:nvSpPr>
          <p:spPr>
            <a:xfrm>
              <a:off x="549019" y="5250825"/>
              <a:ext cx="8334" cy="242156"/>
            </a:xfrm>
            <a:custGeom>
              <a:avLst/>
              <a:gdLst/>
              <a:ahLst/>
              <a:cxnLst/>
              <a:rect l="0" t="0" r="0" b="0"/>
              <a:pathLst>
                <a:path w="8334" h="242156">
                  <a:moveTo>
                    <a:pt x="8333" y="0"/>
                  </a:moveTo>
                  <a:lnTo>
                    <a:pt x="0" y="48930"/>
                  </a:lnTo>
                  <a:lnTo>
                    <a:pt x="1574" y="96776"/>
                  </a:lnTo>
                  <a:lnTo>
                    <a:pt x="6998" y="159756"/>
                  </a:lnTo>
                  <a:lnTo>
                    <a:pt x="8157" y="222047"/>
                  </a:lnTo>
                  <a:lnTo>
                    <a:pt x="8333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20481" y="5156068"/>
              <a:ext cx="305328" cy="115815"/>
            </a:xfrm>
            <a:custGeom>
              <a:avLst/>
              <a:gdLst/>
              <a:ahLst/>
              <a:cxnLst/>
              <a:rect l="0" t="0" r="0" b="0"/>
              <a:pathLst>
                <a:path w="305328" h="115815">
                  <a:moveTo>
                    <a:pt x="305327" y="0"/>
                  </a:moveTo>
                  <a:lnTo>
                    <a:pt x="241899" y="17958"/>
                  </a:lnTo>
                  <a:lnTo>
                    <a:pt x="183890" y="40738"/>
                  </a:lnTo>
                  <a:lnTo>
                    <a:pt x="122199" y="59867"/>
                  </a:lnTo>
                  <a:lnTo>
                    <a:pt x="63739" y="84962"/>
                  </a:lnTo>
                  <a:lnTo>
                    <a:pt x="27465" y="10238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431010" y="5429809"/>
              <a:ext cx="263213" cy="105286"/>
            </a:xfrm>
            <a:custGeom>
              <a:avLst/>
              <a:gdLst/>
              <a:ahLst/>
              <a:cxnLst/>
              <a:rect l="0" t="0" r="0" b="0"/>
              <a:pathLst>
                <a:path w="263213" h="105286">
                  <a:moveTo>
                    <a:pt x="263212" y="0"/>
                  </a:moveTo>
                  <a:lnTo>
                    <a:pt x="209337" y="19128"/>
                  </a:lnTo>
                  <a:lnTo>
                    <a:pt x="152176" y="44214"/>
                  </a:lnTo>
                  <a:lnTo>
                    <a:pt x="98993" y="66619"/>
                  </a:lnTo>
                  <a:lnTo>
                    <a:pt x="42672" y="8726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67922" y="5419280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55797" y="5195208"/>
              <a:ext cx="233189" cy="269205"/>
            </a:xfrm>
            <a:custGeom>
              <a:avLst/>
              <a:gdLst/>
              <a:ahLst/>
              <a:cxnLst/>
              <a:rect l="0" t="0" r="0" b="0"/>
              <a:pathLst>
                <a:path w="233189" h="269205">
                  <a:moveTo>
                    <a:pt x="91109" y="2974"/>
                  </a:moveTo>
                  <a:lnTo>
                    <a:pt x="35884" y="60539"/>
                  </a:lnTo>
                  <a:lnTo>
                    <a:pt x="4714" y="120390"/>
                  </a:lnTo>
                  <a:lnTo>
                    <a:pt x="0" y="158907"/>
                  </a:lnTo>
                  <a:lnTo>
                    <a:pt x="6662" y="198785"/>
                  </a:lnTo>
                  <a:lnTo>
                    <a:pt x="16922" y="222192"/>
                  </a:lnTo>
                  <a:lnTo>
                    <a:pt x="41442" y="249511"/>
                  </a:lnTo>
                  <a:lnTo>
                    <a:pt x="70934" y="266835"/>
                  </a:lnTo>
                  <a:lnTo>
                    <a:pt x="91501" y="269204"/>
                  </a:lnTo>
                  <a:lnTo>
                    <a:pt x="133301" y="261193"/>
                  </a:lnTo>
                  <a:lnTo>
                    <a:pt x="174183" y="239940"/>
                  </a:lnTo>
                  <a:lnTo>
                    <a:pt x="198522" y="217726"/>
                  </a:lnTo>
                  <a:lnTo>
                    <a:pt x="213328" y="195126"/>
                  </a:lnTo>
                  <a:lnTo>
                    <a:pt x="229170" y="131859"/>
                  </a:lnTo>
                  <a:lnTo>
                    <a:pt x="233188" y="109389"/>
                  </a:lnTo>
                  <a:lnTo>
                    <a:pt x="223307" y="55766"/>
                  </a:lnTo>
                  <a:lnTo>
                    <a:pt x="208008" y="29664"/>
                  </a:lnTo>
                  <a:lnTo>
                    <a:pt x="192197" y="17566"/>
                  </a:lnTo>
                  <a:lnTo>
                    <a:pt x="153451" y="267"/>
                  </a:lnTo>
                  <a:lnTo>
                    <a:pt x="144369" y="0"/>
                  </a:lnTo>
                  <a:lnTo>
                    <a:pt x="112166" y="135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1168005" y="5419280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1389103" y="5219239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6668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1825711" y="5040255"/>
              <a:ext cx="16119" cy="326384"/>
            </a:xfrm>
            <a:custGeom>
              <a:avLst/>
              <a:gdLst/>
              <a:ahLst/>
              <a:cxnLst/>
              <a:rect l="0" t="0" r="0" b="0"/>
              <a:pathLst>
                <a:path w="16119" h="326384">
                  <a:moveTo>
                    <a:pt x="5589" y="0"/>
                  </a:moveTo>
                  <a:lnTo>
                    <a:pt x="0" y="16767"/>
                  </a:lnTo>
                  <a:lnTo>
                    <a:pt x="3272" y="77921"/>
                  </a:lnTo>
                  <a:lnTo>
                    <a:pt x="4903" y="130062"/>
                  </a:lnTo>
                  <a:lnTo>
                    <a:pt x="5386" y="182556"/>
                  </a:lnTo>
                  <a:lnTo>
                    <a:pt x="6699" y="233985"/>
                  </a:lnTo>
                  <a:lnTo>
                    <a:pt x="13910" y="290757"/>
                  </a:lnTo>
                  <a:lnTo>
                    <a:pt x="16118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1673373" y="5008669"/>
              <a:ext cx="294799" cy="31587"/>
            </a:xfrm>
            <a:custGeom>
              <a:avLst/>
              <a:gdLst/>
              <a:ahLst/>
              <a:cxnLst/>
              <a:rect l="0" t="0" r="0" b="0"/>
              <a:pathLst>
                <a:path w="294799" h="31587">
                  <a:moveTo>
                    <a:pt x="294798" y="0"/>
                  </a:moveTo>
                  <a:lnTo>
                    <a:pt x="245867" y="0"/>
                  </a:lnTo>
                  <a:lnTo>
                    <a:pt x="186736" y="5589"/>
                  </a:lnTo>
                  <a:lnTo>
                    <a:pt x="131166" y="10723"/>
                  </a:lnTo>
                  <a:lnTo>
                    <a:pt x="68745" y="25055"/>
                  </a:lnTo>
                  <a:lnTo>
                    <a:pt x="12288" y="3072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1897235" y="5145540"/>
              <a:ext cx="120505" cy="222375"/>
            </a:xfrm>
            <a:custGeom>
              <a:avLst/>
              <a:gdLst/>
              <a:ahLst/>
              <a:cxnLst/>
              <a:rect l="0" t="0" r="0" b="0"/>
              <a:pathLst>
                <a:path w="120505" h="222375">
                  <a:moveTo>
                    <a:pt x="39350" y="63171"/>
                  </a:moveTo>
                  <a:lnTo>
                    <a:pt x="22582" y="68760"/>
                  </a:lnTo>
                  <a:lnTo>
                    <a:pt x="11231" y="80863"/>
                  </a:lnTo>
                  <a:lnTo>
                    <a:pt x="6566" y="89003"/>
                  </a:lnTo>
                  <a:lnTo>
                    <a:pt x="0" y="128407"/>
                  </a:lnTo>
                  <a:lnTo>
                    <a:pt x="3644" y="171537"/>
                  </a:lnTo>
                  <a:lnTo>
                    <a:pt x="12173" y="193612"/>
                  </a:lnTo>
                  <a:lnTo>
                    <a:pt x="17722" y="202774"/>
                  </a:lnTo>
                  <a:lnTo>
                    <a:pt x="33247" y="216074"/>
                  </a:lnTo>
                  <a:lnTo>
                    <a:pt x="42300" y="221258"/>
                  </a:lnTo>
                  <a:lnTo>
                    <a:pt x="51846" y="222374"/>
                  </a:lnTo>
                  <a:lnTo>
                    <a:pt x="71810" y="217376"/>
                  </a:lnTo>
                  <a:lnTo>
                    <a:pt x="97191" y="201408"/>
                  </a:lnTo>
                  <a:lnTo>
                    <a:pt x="109121" y="185441"/>
                  </a:lnTo>
                  <a:lnTo>
                    <a:pt x="117153" y="164306"/>
                  </a:lnTo>
                  <a:lnTo>
                    <a:pt x="120504" y="120693"/>
                  </a:lnTo>
                  <a:lnTo>
                    <a:pt x="113439" y="78784"/>
                  </a:lnTo>
                  <a:lnTo>
                    <a:pt x="103084" y="54902"/>
                  </a:lnTo>
                  <a:lnTo>
                    <a:pt x="78511" y="27315"/>
                  </a:lnTo>
                  <a:lnTo>
                    <a:pt x="3935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2222313" y="5156068"/>
              <a:ext cx="188055" cy="154613"/>
            </a:xfrm>
            <a:custGeom>
              <a:avLst/>
              <a:gdLst/>
              <a:ahLst/>
              <a:cxnLst/>
              <a:rect l="0" t="0" r="0" b="0"/>
              <a:pathLst>
                <a:path w="188055" h="154613">
                  <a:moveTo>
                    <a:pt x="9070" y="0"/>
                  </a:moveTo>
                  <a:lnTo>
                    <a:pt x="5" y="58617"/>
                  </a:lnTo>
                  <a:lnTo>
                    <a:pt x="0" y="112791"/>
                  </a:lnTo>
                  <a:lnTo>
                    <a:pt x="4259" y="140597"/>
                  </a:lnTo>
                  <a:lnTo>
                    <a:pt x="9372" y="148713"/>
                  </a:lnTo>
                  <a:lnTo>
                    <a:pt x="16291" y="152955"/>
                  </a:lnTo>
                  <a:lnTo>
                    <a:pt x="24412" y="154612"/>
                  </a:lnTo>
                  <a:lnTo>
                    <a:pt x="30996" y="152208"/>
                  </a:lnTo>
                  <a:lnTo>
                    <a:pt x="41432" y="140178"/>
                  </a:lnTo>
                  <a:lnTo>
                    <a:pt x="51597" y="102472"/>
                  </a:lnTo>
                  <a:lnTo>
                    <a:pt x="56139" y="101070"/>
                  </a:lnTo>
                  <a:lnTo>
                    <a:pt x="61506" y="102475"/>
                  </a:lnTo>
                  <a:lnTo>
                    <a:pt x="73709" y="113395"/>
                  </a:lnTo>
                  <a:lnTo>
                    <a:pt x="100607" y="143412"/>
                  </a:lnTo>
                  <a:lnTo>
                    <a:pt x="109869" y="147081"/>
                  </a:lnTo>
                  <a:lnTo>
                    <a:pt x="132638" y="148037"/>
                  </a:lnTo>
                  <a:lnTo>
                    <a:pt x="141752" y="144315"/>
                  </a:lnTo>
                  <a:lnTo>
                    <a:pt x="154997" y="130820"/>
                  </a:lnTo>
                  <a:lnTo>
                    <a:pt x="169031" y="103493"/>
                  </a:lnTo>
                  <a:lnTo>
                    <a:pt x="176408" y="40954"/>
                  </a:lnTo>
                  <a:lnTo>
                    <a:pt x="178199" y="18202"/>
                  </a:lnTo>
                  <a:lnTo>
                    <a:pt x="180314" y="12135"/>
                  </a:lnTo>
                  <a:lnTo>
                    <a:pt x="1880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2452481" y="4956026"/>
              <a:ext cx="136872" cy="318237"/>
            </a:xfrm>
            <a:custGeom>
              <a:avLst/>
              <a:gdLst/>
              <a:ahLst/>
              <a:cxnLst/>
              <a:rect l="0" t="0" r="0" b="0"/>
              <a:pathLst>
                <a:path w="136872" h="318237">
                  <a:moveTo>
                    <a:pt x="0" y="0"/>
                  </a:moveTo>
                  <a:lnTo>
                    <a:pt x="5590" y="58617"/>
                  </a:lnTo>
                  <a:lnTo>
                    <a:pt x="10723" y="121197"/>
                  </a:lnTo>
                  <a:lnTo>
                    <a:pt x="17475" y="171351"/>
                  </a:lnTo>
                  <a:lnTo>
                    <a:pt x="23469" y="227693"/>
                  </a:lnTo>
                  <a:lnTo>
                    <a:pt x="31687" y="290988"/>
                  </a:lnTo>
                  <a:lnTo>
                    <a:pt x="37335" y="318236"/>
                  </a:lnTo>
                  <a:lnTo>
                    <a:pt x="36588" y="317442"/>
                  </a:lnTo>
                  <a:lnTo>
                    <a:pt x="34921" y="313404"/>
                  </a:lnTo>
                  <a:lnTo>
                    <a:pt x="32574" y="285364"/>
                  </a:lnTo>
                  <a:lnTo>
                    <a:pt x="43169" y="231772"/>
                  </a:lnTo>
                  <a:lnTo>
                    <a:pt x="46327" y="221195"/>
                  </a:lnTo>
                  <a:lnTo>
                    <a:pt x="51942" y="215314"/>
                  </a:lnTo>
                  <a:lnTo>
                    <a:pt x="59194" y="212563"/>
                  </a:lnTo>
                  <a:lnTo>
                    <a:pt x="67539" y="211899"/>
                  </a:lnTo>
                  <a:lnTo>
                    <a:pt x="83050" y="217400"/>
                  </a:lnTo>
                  <a:lnTo>
                    <a:pt x="90462" y="222142"/>
                  </a:lnTo>
                  <a:lnTo>
                    <a:pt x="112071" y="251174"/>
                  </a:lnTo>
                  <a:lnTo>
                    <a:pt x="136871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2649839" y="5135011"/>
              <a:ext cx="108959" cy="126984"/>
            </a:xfrm>
            <a:custGeom>
              <a:avLst/>
              <a:gdLst/>
              <a:ahLst/>
              <a:cxnLst/>
              <a:rect l="0" t="0" r="0" b="0"/>
              <a:pathLst>
                <a:path w="108959" h="126984">
                  <a:moveTo>
                    <a:pt x="65855" y="42114"/>
                  </a:moveTo>
                  <a:lnTo>
                    <a:pt x="49087" y="30936"/>
                  </a:lnTo>
                  <a:lnTo>
                    <a:pt x="31496" y="28567"/>
                  </a:lnTo>
                  <a:lnTo>
                    <a:pt x="21892" y="29573"/>
                  </a:lnTo>
                  <a:lnTo>
                    <a:pt x="14319" y="33754"/>
                  </a:lnTo>
                  <a:lnTo>
                    <a:pt x="2786" y="47757"/>
                  </a:lnTo>
                  <a:lnTo>
                    <a:pt x="0" y="65679"/>
                  </a:lnTo>
                  <a:lnTo>
                    <a:pt x="894" y="75371"/>
                  </a:lnTo>
                  <a:lnTo>
                    <a:pt x="8128" y="92380"/>
                  </a:lnTo>
                  <a:lnTo>
                    <a:pt x="31835" y="122363"/>
                  </a:lnTo>
                  <a:lnTo>
                    <a:pt x="39666" y="126029"/>
                  </a:lnTo>
                  <a:lnTo>
                    <a:pt x="57724" y="126983"/>
                  </a:lnTo>
                  <a:lnTo>
                    <a:pt x="74330" y="120387"/>
                  </a:lnTo>
                  <a:lnTo>
                    <a:pt x="89509" y="108488"/>
                  </a:lnTo>
                  <a:lnTo>
                    <a:pt x="104053" y="91501"/>
                  </a:lnTo>
                  <a:lnTo>
                    <a:pt x="108958" y="69133"/>
                  </a:lnTo>
                  <a:lnTo>
                    <a:pt x="102575" y="22235"/>
                  </a:lnTo>
                  <a:lnTo>
                    <a:pt x="98524" y="14823"/>
                  </a:lnTo>
                  <a:lnTo>
                    <a:pt x="93483" y="9882"/>
                  </a:lnTo>
                  <a:lnTo>
                    <a:pt x="763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2820979" y="5118160"/>
              <a:ext cx="200042" cy="122137"/>
            </a:xfrm>
            <a:custGeom>
              <a:avLst/>
              <a:gdLst/>
              <a:ahLst/>
              <a:cxnLst/>
              <a:rect l="0" t="0" r="0" b="0"/>
              <a:pathLst>
                <a:path w="200042" h="122137">
                  <a:moveTo>
                    <a:pt x="0" y="101079"/>
                  </a:moveTo>
                  <a:lnTo>
                    <a:pt x="5589" y="117847"/>
                  </a:lnTo>
                  <a:lnTo>
                    <a:pt x="7236" y="118107"/>
                  </a:lnTo>
                  <a:lnTo>
                    <a:pt x="9878" y="81783"/>
                  </a:lnTo>
                  <a:lnTo>
                    <a:pt x="15989" y="29807"/>
                  </a:lnTo>
                  <a:lnTo>
                    <a:pt x="30734" y="2103"/>
                  </a:lnTo>
                  <a:lnTo>
                    <a:pt x="35697" y="0"/>
                  </a:lnTo>
                  <a:lnTo>
                    <a:pt x="40176" y="2108"/>
                  </a:lnTo>
                  <a:lnTo>
                    <a:pt x="61358" y="30706"/>
                  </a:lnTo>
                  <a:lnTo>
                    <a:pt x="67812" y="34277"/>
                  </a:lnTo>
                  <a:lnTo>
                    <a:pt x="74453" y="34317"/>
                  </a:lnTo>
                  <a:lnTo>
                    <a:pt x="88073" y="28123"/>
                  </a:lnTo>
                  <a:lnTo>
                    <a:pt x="128466" y="4066"/>
                  </a:lnTo>
                  <a:lnTo>
                    <a:pt x="135947" y="4818"/>
                  </a:lnTo>
                  <a:lnTo>
                    <a:pt x="142104" y="8829"/>
                  </a:lnTo>
                  <a:lnTo>
                    <a:pt x="171485" y="50153"/>
                  </a:lnTo>
                  <a:lnTo>
                    <a:pt x="196688" y="112878"/>
                  </a:lnTo>
                  <a:lnTo>
                    <a:pt x="200041" y="1221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1757601" y="5313996"/>
              <a:ext cx="1263420" cy="126343"/>
            </a:xfrm>
            <a:custGeom>
              <a:avLst/>
              <a:gdLst/>
              <a:ahLst/>
              <a:cxnLst/>
              <a:rect l="0" t="0" r="0" b="0"/>
              <a:pathLst>
                <a:path w="1263420" h="126343">
                  <a:moveTo>
                    <a:pt x="1263419" y="0"/>
                  </a:moveTo>
                  <a:lnTo>
                    <a:pt x="1247778" y="17980"/>
                  </a:lnTo>
                  <a:lnTo>
                    <a:pt x="1239700" y="34897"/>
                  </a:lnTo>
                  <a:lnTo>
                    <a:pt x="1225971" y="47875"/>
                  </a:lnTo>
                  <a:lnTo>
                    <a:pt x="1217397" y="52974"/>
                  </a:lnTo>
                  <a:lnTo>
                    <a:pt x="1209341" y="54033"/>
                  </a:lnTo>
                  <a:lnTo>
                    <a:pt x="1194151" y="48971"/>
                  </a:lnTo>
                  <a:lnTo>
                    <a:pt x="1172446" y="32967"/>
                  </a:lnTo>
                  <a:lnTo>
                    <a:pt x="1162996" y="30167"/>
                  </a:lnTo>
                  <a:lnTo>
                    <a:pt x="1140018" y="30175"/>
                  </a:lnTo>
                  <a:lnTo>
                    <a:pt x="1120447" y="37197"/>
                  </a:lnTo>
                  <a:lnTo>
                    <a:pt x="1080339" y="63910"/>
                  </a:lnTo>
                  <a:lnTo>
                    <a:pt x="1061557" y="64279"/>
                  </a:lnTo>
                  <a:lnTo>
                    <a:pt x="1044631" y="57424"/>
                  </a:lnTo>
                  <a:lnTo>
                    <a:pt x="1029310" y="45409"/>
                  </a:lnTo>
                  <a:lnTo>
                    <a:pt x="1014701" y="28370"/>
                  </a:lnTo>
                  <a:lnTo>
                    <a:pt x="994171" y="18458"/>
                  </a:lnTo>
                  <a:lnTo>
                    <a:pt x="982145" y="15815"/>
                  </a:lnTo>
                  <a:lnTo>
                    <a:pt x="971788" y="16392"/>
                  </a:lnTo>
                  <a:lnTo>
                    <a:pt x="954041" y="23273"/>
                  </a:lnTo>
                  <a:lnTo>
                    <a:pt x="903631" y="60164"/>
                  </a:lnTo>
                  <a:lnTo>
                    <a:pt x="883585" y="64564"/>
                  </a:lnTo>
                  <a:lnTo>
                    <a:pt x="842120" y="57857"/>
                  </a:lnTo>
                  <a:lnTo>
                    <a:pt x="786497" y="44995"/>
                  </a:lnTo>
                  <a:lnTo>
                    <a:pt x="773505" y="44035"/>
                  </a:lnTo>
                  <a:lnTo>
                    <a:pt x="752832" y="49206"/>
                  </a:lnTo>
                  <a:lnTo>
                    <a:pt x="720495" y="71591"/>
                  </a:lnTo>
                  <a:lnTo>
                    <a:pt x="698701" y="91662"/>
                  </a:lnTo>
                  <a:lnTo>
                    <a:pt x="689238" y="95033"/>
                  </a:lnTo>
                  <a:lnTo>
                    <a:pt x="666247" y="95659"/>
                  </a:lnTo>
                  <a:lnTo>
                    <a:pt x="646670" y="88918"/>
                  </a:lnTo>
                  <a:lnTo>
                    <a:pt x="584299" y="54346"/>
                  </a:lnTo>
                  <a:lnTo>
                    <a:pt x="575536" y="51438"/>
                  </a:lnTo>
                  <a:lnTo>
                    <a:pt x="556441" y="51328"/>
                  </a:lnTo>
                  <a:lnTo>
                    <a:pt x="539375" y="58297"/>
                  </a:lnTo>
                  <a:lnTo>
                    <a:pt x="482372" y="96517"/>
                  </a:lnTo>
                  <a:lnTo>
                    <a:pt x="462392" y="98268"/>
                  </a:lnTo>
                  <a:lnTo>
                    <a:pt x="441814" y="93977"/>
                  </a:lnTo>
                  <a:lnTo>
                    <a:pt x="396887" y="78398"/>
                  </a:lnTo>
                  <a:lnTo>
                    <a:pt x="383914" y="76831"/>
                  </a:lnTo>
                  <a:lnTo>
                    <a:pt x="360141" y="81330"/>
                  </a:lnTo>
                  <a:lnTo>
                    <a:pt x="304442" y="100223"/>
                  </a:lnTo>
                  <a:lnTo>
                    <a:pt x="266590" y="102615"/>
                  </a:lnTo>
                  <a:lnTo>
                    <a:pt x="218646" y="99774"/>
                  </a:lnTo>
                  <a:lnTo>
                    <a:pt x="164462" y="109785"/>
                  </a:lnTo>
                  <a:lnTo>
                    <a:pt x="109868" y="115792"/>
                  </a:lnTo>
                  <a:lnTo>
                    <a:pt x="47657" y="12472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3255492" y="4848804"/>
              <a:ext cx="134027" cy="433093"/>
            </a:xfrm>
            <a:custGeom>
              <a:avLst/>
              <a:gdLst/>
              <a:ahLst/>
              <a:cxnLst/>
              <a:rect l="0" t="0" r="0" b="0"/>
              <a:pathLst>
                <a:path w="134027" h="433093">
                  <a:moveTo>
                    <a:pt x="112969" y="328321"/>
                  </a:moveTo>
                  <a:lnTo>
                    <a:pt x="98315" y="284359"/>
                  </a:lnTo>
                  <a:lnTo>
                    <a:pt x="85399" y="270568"/>
                  </a:lnTo>
                  <a:lnTo>
                    <a:pt x="77041" y="265252"/>
                  </a:lnTo>
                  <a:lnTo>
                    <a:pt x="58397" y="262466"/>
                  </a:lnTo>
                  <a:lnTo>
                    <a:pt x="48511" y="263361"/>
                  </a:lnTo>
                  <a:lnTo>
                    <a:pt x="31289" y="273713"/>
                  </a:lnTo>
                  <a:lnTo>
                    <a:pt x="17005" y="290013"/>
                  </a:lnTo>
                  <a:lnTo>
                    <a:pt x="6758" y="308955"/>
                  </a:lnTo>
                  <a:lnTo>
                    <a:pt x="0" y="350529"/>
                  </a:lnTo>
                  <a:lnTo>
                    <a:pt x="3588" y="394303"/>
                  </a:lnTo>
                  <a:lnTo>
                    <a:pt x="12102" y="416528"/>
                  </a:lnTo>
                  <a:lnTo>
                    <a:pt x="17648" y="425730"/>
                  </a:lnTo>
                  <a:lnTo>
                    <a:pt x="24855" y="430695"/>
                  </a:lnTo>
                  <a:lnTo>
                    <a:pt x="42222" y="433092"/>
                  </a:lnTo>
                  <a:lnTo>
                    <a:pt x="58519" y="427139"/>
                  </a:lnTo>
                  <a:lnTo>
                    <a:pt x="66140" y="422275"/>
                  </a:lnTo>
                  <a:lnTo>
                    <a:pt x="77728" y="404393"/>
                  </a:lnTo>
                  <a:lnTo>
                    <a:pt x="98449" y="349690"/>
                  </a:lnTo>
                  <a:lnTo>
                    <a:pt x="116415" y="291188"/>
                  </a:lnTo>
                  <a:lnTo>
                    <a:pt x="126988" y="239329"/>
                  </a:lnTo>
                  <a:lnTo>
                    <a:pt x="131941" y="190689"/>
                  </a:lnTo>
                  <a:lnTo>
                    <a:pt x="133408" y="135463"/>
                  </a:lnTo>
                  <a:lnTo>
                    <a:pt x="133842" y="85825"/>
                  </a:lnTo>
                  <a:lnTo>
                    <a:pt x="125584" y="28300"/>
                  </a:lnTo>
                  <a:lnTo>
                    <a:pt x="119356" y="4295"/>
                  </a:lnTo>
                  <a:lnTo>
                    <a:pt x="116057" y="0"/>
                  </a:lnTo>
                  <a:lnTo>
                    <a:pt x="112688" y="646"/>
                  </a:lnTo>
                  <a:lnTo>
                    <a:pt x="105825" y="10722"/>
                  </a:lnTo>
                  <a:lnTo>
                    <a:pt x="96554" y="37296"/>
                  </a:lnTo>
                  <a:lnTo>
                    <a:pt x="92829" y="90723"/>
                  </a:lnTo>
                  <a:lnTo>
                    <a:pt x="97682" y="146077"/>
                  </a:lnTo>
                  <a:lnTo>
                    <a:pt x="101030" y="196724"/>
                  </a:lnTo>
                  <a:lnTo>
                    <a:pt x="107612" y="250595"/>
                  </a:lnTo>
                  <a:lnTo>
                    <a:pt x="114250" y="311625"/>
                  </a:lnTo>
                  <a:lnTo>
                    <a:pt x="134026" y="3704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3463217" y="5135011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3120" y="54144"/>
                  </a:lnTo>
                  <a:lnTo>
                    <a:pt x="8333" y="92082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3473746" y="5008669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3550516" y="4827351"/>
              <a:ext cx="110153" cy="449700"/>
            </a:xfrm>
            <a:custGeom>
              <a:avLst/>
              <a:gdLst/>
              <a:ahLst/>
              <a:cxnLst/>
              <a:rect l="0" t="0" r="0" b="0"/>
              <a:pathLst>
                <a:path w="110153" h="449700">
                  <a:moveTo>
                    <a:pt x="81157" y="339246"/>
                  </a:moveTo>
                  <a:lnTo>
                    <a:pt x="62029" y="286541"/>
                  </a:lnTo>
                  <a:lnTo>
                    <a:pt x="50819" y="270588"/>
                  </a:lnTo>
                  <a:lnTo>
                    <a:pt x="43384" y="267738"/>
                  </a:lnTo>
                  <a:lnTo>
                    <a:pt x="34919" y="268177"/>
                  </a:lnTo>
                  <a:lnTo>
                    <a:pt x="25765" y="270809"/>
                  </a:lnTo>
                  <a:lnTo>
                    <a:pt x="18493" y="276074"/>
                  </a:lnTo>
                  <a:lnTo>
                    <a:pt x="7293" y="291282"/>
                  </a:lnTo>
                  <a:lnTo>
                    <a:pt x="0" y="330753"/>
                  </a:lnTo>
                  <a:lnTo>
                    <a:pt x="5942" y="386917"/>
                  </a:lnTo>
                  <a:lnTo>
                    <a:pt x="21500" y="433020"/>
                  </a:lnTo>
                  <a:lnTo>
                    <a:pt x="27347" y="443876"/>
                  </a:lnTo>
                  <a:lnTo>
                    <a:pt x="33586" y="448773"/>
                  </a:lnTo>
                  <a:lnTo>
                    <a:pt x="40084" y="449699"/>
                  </a:lnTo>
                  <a:lnTo>
                    <a:pt x="46756" y="447976"/>
                  </a:lnTo>
                  <a:lnTo>
                    <a:pt x="60409" y="436704"/>
                  </a:lnTo>
                  <a:lnTo>
                    <a:pt x="73105" y="418825"/>
                  </a:lnTo>
                  <a:lnTo>
                    <a:pt x="94597" y="361308"/>
                  </a:lnTo>
                  <a:lnTo>
                    <a:pt x="105546" y="306658"/>
                  </a:lnTo>
                  <a:lnTo>
                    <a:pt x="109544" y="261981"/>
                  </a:lnTo>
                  <a:lnTo>
                    <a:pt x="110152" y="215998"/>
                  </a:lnTo>
                  <a:lnTo>
                    <a:pt x="105086" y="152989"/>
                  </a:lnTo>
                  <a:lnTo>
                    <a:pt x="99662" y="91711"/>
                  </a:lnTo>
                  <a:lnTo>
                    <a:pt x="87672" y="39875"/>
                  </a:lnTo>
                  <a:lnTo>
                    <a:pt x="77498" y="4098"/>
                  </a:lnTo>
                  <a:lnTo>
                    <a:pt x="72869" y="0"/>
                  </a:lnTo>
                  <a:lnTo>
                    <a:pt x="67443" y="778"/>
                  </a:lnTo>
                  <a:lnTo>
                    <a:pt x="61486" y="4806"/>
                  </a:lnTo>
                  <a:lnTo>
                    <a:pt x="54867" y="24879"/>
                  </a:lnTo>
                  <a:lnTo>
                    <a:pt x="54260" y="72185"/>
                  </a:lnTo>
                  <a:lnTo>
                    <a:pt x="58370" y="130655"/>
                  </a:lnTo>
                  <a:lnTo>
                    <a:pt x="62707" y="186194"/>
                  </a:lnTo>
                  <a:lnTo>
                    <a:pt x="74653" y="241293"/>
                  </a:lnTo>
                  <a:lnTo>
                    <a:pt x="84819" y="291895"/>
                  </a:lnTo>
                  <a:lnTo>
                    <a:pt x="99115" y="348867"/>
                  </a:lnTo>
                  <a:lnTo>
                    <a:pt x="102214" y="3603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3905331" y="5052978"/>
              <a:ext cx="128085" cy="194798"/>
            </a:xfrm>
            <a:custGeom>
              <a:avLst/>
              <a:gdLst/>
              <a:ahLst/>
              <a:cxnLst/>
              <a:rect l="0" t="0" r="0" b="0"/>
              <a:pathLst>
                <a:path w="128085" h="194798">
                  <a:moveTo>
                    <a:pt x="115897" y="8333"/>
                  </a:moveTo>
                  <a:lnTo>
                    <a:pt x="78419" y="0"/>
                  </a:lnTo>
                  <a:lnTo>
                    <a:pt x="54786" y="1120"/>
                  </a:lnTo>
                  <a:lnTo>
                    <a:pt x="22921" y="14905"/>
                  </a:lnTo>
                  <a:lnTo>
                    <a:pt x="5944" y="27242"/>
                  </a:lnTo>
                  <a:lnTo>
                    <a:pt x="1651" y="34977"/>
                  </a:lnTo>
                  <a:lnTo>
                    <a:pt x="0" y="52930"/>
                  </a:lnTo>
                  <a:lnTo>
                    <a:pt x="3537" y="60292"/>
                  </a:lnTo>
                  <a:lnTo>
                    <a:pt x="16826" y="71590"/>
                  </a:lnTo>
                  <a:lnTo>
                    <a:pt x="72406" y="95230"/>
                  </a:lnTo>
                  <a:lnTo>
                    <a:pt x="110036" y="121165"/>
                  </a:lnTo>
                  <a:lnTo>
                    <a:pt x="127158" y="147440"/>
                  </a:lnTo>
                  <a:lnTo>
                    <a:pt x="128084" y="156054"/>
                  </a:lnTo>
                  <a:lnTo>
                    <a:pt x="122873" y="171863"/>
                  </a:lnTo>
                  <a:lnTo>
                    <a:pt x="109638" y="183569"/>
                  </a:lnTo>
                  <a:lnTo>
                    <a:pt x="90888" y="191501"/>
                  </a:lnTo>
                  <a:lnTo>
                    <a:pt x="55195" y="194797"/>
                  </a:lnTo>
                  <a:lnTo>
                    <a:pt x="83" y="1873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4063341" y="4850742"/>
              <a:ext cx="273742" cy="400084"/>
            </a:xfrm>
            <a:custGeom>
              <a:avLst/>
              <a:gdLst/>
              <a:ahLst/>
              <a:cxnLst/>
              <a:rect l="0" t="0" r="0" b="0"/>
              <a:pathLst>
                <a:path w="273742" h="400084">
                  <a:moveTo>
                    <a:pt x="0" y="0"/>
                  </a:moveTo>
                  <a:lnTo>
                    <a:pt x="8334" y="54144"/>
                  </a:lnTo>
                  <a:lnTo>
                    <a:pt x="12998" y="101440"/>
                  </a:lnTo>
                  <a:lnTo>
                    <a:pt x="18669" y="159907"/>
                  </a:lnTo>
                  <a:lnTo>
                    <a:pt x="23469" y="221685"/>
                  </a:lnTo>
                  <a:lnTo>
                    <a:pt x="29181" y="281323"/>
                  </a:lnTo>
                  <a:lnTo>
                    <a:pt x="30873" y="336039"/>
                  </a:lnTo>
                  <a:lnTo>
                    <a:pt x="31111" y="353877"/>
                  </a:lnTo>
                  <a:lnTo>
                    <a:pt x="28930" y="363430"/>
                  </a:lnTo>
                  <a:lnTo>
                    <a:pt x="25136" y="367458"/>
                  </a:lnTo>
                  <a:lnTo>
                    <a:pt x="20267" y="367805"/>
                  </a:lnTo>
                  <a:lnTo>
                    <a:pt x="18191" y="363356"/>
                  </a:lnTo>
                  <a:lnTo>
                    <a:pt x="20858" y="335908"/>
                  </a:lnTo>
                  <a:lnTo>
                    <a:pt x="30227" y="305029"/>
                  </a:lnTo>
                  <a:lnTo>
                    <a:pt x="41120" y="284137"/>
                  </a:lnTo>
                  <a:lnTo>
                    <a:pt x="48471" y="278332"/>
                  </a:lnTo>
                  <a:lnTo>
                    <a:pt x="56880" y="275631"/>
                  </a:lnTo>
                  <a:lnTo>
                    <a:pt x="65996" y="275001"/>
                  </a:lnTo>
                  <a:lnTo>
                    <a:pt x="82364" y="280540"/>
                  </a:lnTo>
                  <a:lnTo>
                    <a:pt x="90004" y="285293"/>
                  </a:lnTo>
                  <a:lnTo>
                    <a:pt x="101613" y="299932"/>
                  </a:lnTo>
                  <a:lnTo>
                    <a:pt x="122350" y="355352"/>
                  </a:lnTo>
                  <a:lnTo>
                    <a:pt x="129637" y="377863"/>
                  </a:lnTo>
                  <a:lnTo>
                    <a:pt x="133218" y="380590"/>
                  </a:lnTo>
                  <a:lnTo>
                    <a:pt x="136775" y="377729"/>
                  </a:lnTo>
                  <a:lnTo>
                    <a:pt x="156479" y="350693"/>
                  </a:lnTo>
                  <a:lnTo>
                    <a:pt x="176086" y="329816"/>
                  </a:lnTo>
                  <a:lnTo>
                    <a:pt x="196024" y="322060"/>
                  </a:lnTo>
                  <a:lnTo>
                    <a:pt x="218143" y="316273"/>
                  </a:lnTo>
                  <a:lnTo>
                    <a:pt x="251407" y="293494"/>
                  </a:lnTo>
                  <a:lnTo>
                    <a:pt x="258852" y="286909"/>
                  </a:lnTo>
                  <a:lnTo>
                    <a:pt x="262645" y="277841"/>
                  </a:lnTo>
                  <a:lnTo>
                    <a:pt x="263740" y="255286"/>
                  </a:lnTo>
                  <a:lnTo>
                    <a:pt x="260055" y="246230"/>
                  </a:lnTo>
                  <a:lnTo>
                    <a:pt x="246602" y="233048"/>
                  </a:lnTo>
                  <a:lnTo>
                    <a:pt x="225804" y="229528"/>
                  </a:lnTo>
                  <a:lnTo>
                    <a:pt x="213708" y="230228"/>
                  </a:lnTo>
                  <a:lnTo>
                    <a:pt x="194027" y="240363"/>
                  </a:lnTo>
                  <a:lnTo>
                    <a:pt x="178651" y="256567"/>
                  </a:lnTo>
                  <a:lnTo>
                    <a:pt x="155299" y="305837"/>
                  </a:lnTo>
                  <a:lnTo>
                    <a:pt x="154030" y="326610"/>
                  </a:lnTo>
                  <a:lnTo>
                    <a:pt x="158535" y="346371"/>
                  </a:lnTo>
                  <a:lnTo>
                    <a:pt x="168336" y="362953"/>
                  </a:lnTo>
                  <a:lnTo>
                    <a:pt x="192597" y="385442"/>
                  </a:lnTo>
                  <a:lnTo>
                    <a:pt x="215060" y="393575"/>
                  </a:lnTo>
                  <a:lnTo>
                    <a:pt x="273741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4522525" y="5081223"/>
              <a:ext cx="110847" cy="183340"/>
            </a:xfrm>
            <a:custGeom>
              <a:avLst/>
              <a:gdLst/>
              <a:ahLst/>
              <a:cxnLst/>
              <a:rect l="0" t="0" r="0" b="0"/>
              <a:pathLst>
                <a:path w="110847" h="183340">
                  <a:moveTo>
                    <a:pt x="109355" y="32731"/>
                  </a:moveTo>
                  <a:lnTo>
                    <a:pt x="80047" y="3422"/>
                  </a:lnTo>
                  <a:lnTo>
                    <a:pt x="71099" y="324"/>
                  </a:lnTo>
                  <a:lnTo>
                    <a:pt x="48679" y="0"/>
                  </a:lnTo>
                  <a:lnTo>
                    <a:pt x="15338" y="11985"/>
                  </a:lnTo>
                  <a:lnTo>
                    <a:pt x="8073" y="20070"/>
                  </a:lnTo>
                  <a:lnTo>
                    <a:pt x="0" y="41532"/>
                  </a:lnTo>
                  <a:lnTo>
                    <a:pt x="2651" y="63549"/>
                  </a:lnTo>
                  <a:lnTo>
                    <a:pt x="6634" y="74333"/>
                  </a:lnTo>
                  <a:lnTo>
                    <a:pt x="20417" y="89435"/>
                  </a:lnTo>
                  <a:lnTo>
                    <a:pt x="29006" y="95100"/>
                  </a:lnTo>
                  <a:lnTo>
                    <a:pt x="92115" y="116614"/>
                  </a:lnTo>
                  <a:lnTo>
                    <a:pt x="104812" y="132013"/>
                  </a:lnTo>
                  <a:lnTo>
                    <a:pt x="109836" y="141033"/>
                  </a:lnTo>
                  <a:lnTo>
                    <a:pt x="110846" y="149386"/>
                  </a:lnTo>
                  <a:lnTo>
                    <a:pt x="105728" y="164906"/>
                  </a:lnTo>
                  <a:lnTo>
                    <a:pt x="92535" y="176483"/>
                  </a:lnTo>
                  <a:lnTo>
                    <a:pt x="84104" y="181208"/>
                  </a:lnTo>
                  <a:lnTo>
                    <a:pt x="65377" y="183339"/>
                  </a:lnTo>
                  <a:lnTo>
                    <a:pt x="4071" y="1696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4663466" y="4913913"/>
              <a:ext cx="126343" cy="347441"/>
            </a:xfrm>
            <a:custGeom>
              <a:avLst/>
              <a:gdLst/>
              <a:ahLst/>
              <a:cxnLst/>
              <a:rect l="0" t="0" r="0" b="0"/>
              <a:pathLst>
                <a:path w="126343" h="347441">
                  <a:moveTo>
                    <a:pt x="0" y="0"/>
                  </a:moveTo>
                  <a:lnTo>
                    <a:pt x="0" y="58616"/>
                  </a:lnTo>
                  <a:lnTo>
                    <a:pt x="7236" y="113961"/>
                  </a:lnTo>
                  <a:lnTo>
                    <a:pt x="9553" y="162967"/>
                  </a:lnTo>
                  <a:lnTo>
                    <a:pt x="10239" y="213363"/>
                  </a:lnTo>
                  <a:lnTo>
                    <a:pt x="10471" y="272906"/>
                  </a:lnTo>
                  <a:lnTo>
                    <a:pt x="16587" y="328396"/>
                  </a:lnTo>
                  <a:lnTo>
                    <a:pt x="15737" y="327725"/>
                  </a:lnTo>
                  <a:lnTo>
                    <a:pt x="14001" y="323768"/>
                  </a:lnTo>
                  <a:lnTo>
                    <a:pt x="19620" y="284966"/>
                  </a:lnTo>
                  <a:lnTo>
                    <a:pt x="29860" y="254060"/>
                  </a:lnTo>
                  <a:lnTo>
                    <a:pt x="40957" y="237307"/>
                  </a:lnTo>
                  <a:lnTo>
                    <a:pt x="48362" y="233074"/>
                  </a:lnTo>
                  <a:lnTo>
                    <a:pt x="65948" y="231490"/>
                  </a:lnTo>
                  <a:lnTo>
                    <a:pt x="82342" y="237805"/>
                  </a:lnTo>
                  <a:lnTo>
                    <a:pt x="89990" y="242764"/>
                  </a:lnTo>
                  <a:lnTo>
                    <a:pt x="101607" y="257634"/>
                  </a:lnTo>
                  <a:lnTo>
                    <a:pt x="118596" y="301365"/>
                  </a:lnTo>
                  <a:lnTo>
                    <a:pt x="126342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4822600" y="5103426"/>
              <a:ext cx="104832" cy="159285"/>
            </a:xfrm>
            <a:custGeom>
              <a:avLst/>
              <a:gdLst/>
              <a:ahLst/>
              <a:cxnLst/>
              <a:rect l="0" t="0" r="0" b="0"/>
              <a:pathLst>
                <a:path w="104832" h="159285">
                  <a:moveTo>
                    <a:pt x="61965" y="10528"/>
                  </a:moveTo>
                  <a:lnTo>
                    <a:pt x="45197" y="4939"/>
                  </a:lnTo>
                  <a:lnTo>
                    <a:pt x="37918" y="5632"/>
                  </a:lnTo>
                  <a:lnTo>
                    <a:pt x="23591" y="12641"/>
                  </a:lnTo>
                  <a:lnTo>
                    <a:pt x="12544" y="26675"/>
                  </a:lnTo>
                  <a:lnTo>
                    <a:pt x="4905" y="45781"/>
                  </a:lnTo>
                  <a:lnTo>
                    <a:pt x="0" y="96174"/>
                  </a:lnTo>
                  <a:lnTo>
                    <a:pt x="1670" y="121122"/>
                  </a:lnTo>
                  <a:lnTo>
                    <a:pt x="10210" y="140010"/>
                  </a:lnTo>
                  <a:lnTo>
                    <a:pt x="24925" y="153083"/>
                  </a:lnTo>
                  <a:lnTo>
                    <a:pt x="33762" y="158207"/>
                  </a:lnTo>
                  <a:lnTo>
                    <a:pt x="41993" y="159284"/>
                  </a:lnTo>
                  <a:lnTo>
                    <a:pt x="57378" y="154241"/>
                  </a:lnTo>
                  <a:lnTo>
                    <a:pt x="79193" y="138247"/>
                  </a:lnTo>
                  <a:lnTo>
                    <a:pt x="100475" y="113102"/>
                  </a:lnTo>
                  <a:lnTo>
                    <a:pt x="104015" y="103477"/>
                  </a:lnTo>
                  <a:lnTo>
                    <a:pt x="104831" y="83424"/>
                  </a:lnTo>
                  <a:lnTo>
                    <a:pt x="89490" y="20986"/>
                  </a:lnTo>
                  <a:lnTo>
                    <a:pt x="8302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4916150" y="5092897"/>
              <a:ext cx="197793" cy="175002"/>
            </a:xfrm>
            <a:custGeom>
              <a:avLst/>
              <a:gdLst/>
              <a:ahLst/>
              <a:cxnLst/>
              <a:rect l="0" t="0" r="0" b="0"/>
              <a:pathLst>
                <a:path w="197793" h="175002">
                  <a:moveTo>
                    <a:pt x="0" y="31585"/>
                  </a:moveTo>
                  <a:lnTo>
                    <a:pt x="17958" y="86630"/>
                  </a:lnTo>
                  <a:lnTo>
                    <a:pt x="35149" y="146098"/>
                  </a:lnTo>
                  <a:lnTo>
                    <a:pt x="51228" y="173010"/>
                  </a:lnTo>
                  <a:lnTo>
                    <a:pt x="57549" y="175001"/>
                  </a:lnTo>
                  <a:lnTo>
                    <a:pt x="64102" y="172820"/>
                  </a:lnTo>
                  <a:lnTo>
                    <a:pt x="70811" y="167856"/>
                  </a:lnTo>
                  <a:lnTo>
                    <a:pt x="81384" y="152982"/>
                  </a:lnTo>
                  <a:lnTo>
                    <a:pt x="97704" y="114836"/>
                  </a:lnTo>
                  <a:lnTo>
                    <a:pt x="102571" y="111653"/>
                  </a:lnTo>
                  <a:lnTo>
                    <a:pt x="108155" y="113040"/>
                  </a:lnTo>
                  <a:lnTo>
                    <a:pt x="114217" y="117474"/>
                  </a:lnTo>
                  <a:lnTo>
                    <a:pt x="145521" y="163937"/>
                  </a:lnTo>
                  <a:lnTo>
                    <a:pt x="151996" y="166613"/>
                  </a:lnTo>
                  <a:lnTo>
                    <a:pt x="158653" y="166057"/>
                  </a:lnTo>
                  <a:lnTo>
                    <a:pt x="165430" y="163348"/>
                  </a:lnTo>
                  <a:lnTo>
                    <a:pt x="176080" y="150978"/>
                  </a:lnTo>
                  <a:lnTo>
                    <a:pt x="192449" y="108852"/>
                  </a:lnTo>
                  <a:lnTo>
                    <a:pt x="197792" y="69167"/>
                  </a:lnTo>
                  <a:lnTo>
                    <a:pt x="191412" y="12344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5256050" y="5103148"/>
              <a:ext cx="133883" cy="201637"/>
            </a:xfrm>
            <a:custGeom>
              <a:avLst/>
              <a:gdLst/>
              <a:ahLst/>
              <a:cxnLst/>
              <a:rect l="0" t="0" r="0" b="0"/>
              <a:pathLst>
                <a:path w="133883" h="201637">
                  <a:moveTo>
                    <a:pt x="112825" y="52920"/>
                  </a:moveTo>
                  <a:lnTo>
                    <a:pt x="103250" y="21638"/>
                  </a:lnTo>
                  <a:lnTo>
                    <a:pt x="92582" y="5482"/>
                  </a:lnTo>
                  <a:lnTo>
                    <a:pt x="85291" y="1407"/>
                  </a:lnTo>
                  <a:lnTo>
                    <a:pt x="67832" y="0"/>
                  </a:lnTo>
                  <a:lnTo>
                    <a:pt x="51494" y="6393"/>
                  </a:lnTo>
                  <a:lnTo>
                    <a:pt x="36434" y="18204"/>
                  </a:lnTo>
                  <a:lnTo>
                    <a:pt x="15971" y="45753"/>
                  </a:lnTo>
                  <a:lnTo>
                    <a:pt x="3149" y="83032"/>
                  </a:lnTo>
                  <a:lnTo>
                    <a:pt x="0" y="123713"/>
                  </a:lnTo>
                  <a:lnTo>
                    <a:pt x="7126" y="163063"/>
                  </a:lnTo>
                  <a:lnTo>
                    <a:pt x="17494" y="182201"/>
                  </a:lnTo>
                  <a:lnTo>
                    <a:pt x="33021" y="195386"/>
                  </a:lnTo>
                  <a:lnTo>
                    <a:pt x="42075" y="200540"/>
                  </a:lnTo>
                  <a:lnTo>
                    <a:pt x="51620" y="201636"/>
                  </a:lnTo>
                  <a:lnTo>
                    <a:pt x="71585" y="196615"/>
                  </a:lnTo>
                  <a:lnTo>
                    <a:pt x="117229" y="170903"/>
                  </a:lnTo>
                  <a:lnTo>
                    <a:pt x="133882" y="1582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5394178" y="5145540"/>
              <a:ext cx="119242" cy="139935"/>
            </a:xfrm>
            <a:custGeom>
              <a:avLst/>
              <a:gdLst/>
              <a:ahLst/>
              <a:cxnLst/>
              <a:rect l="0" t="0" r="0" b="0"/>
              <a:pathLst>
                <a:path w="119242" h="139935">
                  <a:moveTo>
                    <a:pt x="79982" y="10528"/>
                  </a:moveTo>
                  <a:lnTo>
                    <a:pt x="63215" y="4939"/>
                  </a:lnTo>
                  <a:lnTo>
                    <a:pt x="45624" y="8434"/>
                  </a:lnTo>
                  <a:lnTo>
                    <a:pt x="19110" y="23556"/>
                  </a:lnTo>
                  <a:lnTo>
                    <a:pt x="11324" y="29741"/>
                  </a:lnTo>
                  <a:lnTo>
                    <a:pt x="2675" y="49093"/>
                  </a:lnTo>
                  <a:lnTo>
                    <a:pt x="0" y="72122"/>
                  </a:lnTo>
                  <a:lnTo>
                    <a:pt x="2711" y="94055"/>
                  </a:lnTo>
                  <a:lnTo>
                    <a:pt x="10935" y="112382"/>
                  </a:lnTo>
                  <a:lnTo>
                    <a:pt x="16403" y="120545"/>
                  </a:lnTo>
                  <a:lnTo>
                    <a:pt x="31838" y="132734"/>
                  </a:lnTo>
                  <a:lnTo>
                    <a:pt x="40867" y="137622"/>
                  </a:lnTo>
                  <a:lnTo>
                    <a:pt x="60258" y="139934"/>
                  </a:lnTo>
                  <a:lnTo>
                    <a:pt x="79405" y="135892"/>
                  </a:lnTo>
                  <a:lnTo>
                    <a:pt x="95714" y="126297"/>
                  </a:lnTo>
                  <a:lnTo>
                    <a:pt x="107641" y="111114"/>
                  </a:lnTo>
                  <a:lnTo>
                    <a:pt x="115672" y="91498"/>
                  </a:lnTo>
                  <a:lnTo>
                    <a:pt x="119241" y="67181"/>
                  </a:lnTo>
                  <a:lnTo>
                    <a:pt x="114588" y="47015"/>
                  </a:lnTo>
                  <a:lnTo>
                    <a:pt x="92537" y="15006"/>
                  </a:lnTo>
                  <a:lnTo>
                    <a:pt x="82443" y="6669"/>
                  </a:lnTo>
                  <a:lnTo>
                    <a:pt x="694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5537331" y="5187392"/>
              <a:ext cx="178986" cy="126884"/>
            </a:xfrm>
            <a:custGeom>
              <a:avLst/>
              <a:gdLst/>
              <a:ahLst/>
              <a:cxnLst/>
              <a:rect l="0" t="0" r="0" b="0"/>
              <a:pathLst>
                <a:path w="178986" h="126884">
                  <a:moveTo>
                    <a:pt x="0" y="73961"/>
                  </a:moveTo>
                  <a:lnTo>
                    <a:pt x="8333" y="111439"/>
                  </a:lnTo>
                  <a:lnTo>
                    <a:pt x="9065" y="123513"/>
                  </a:lnTo>
                  <a:lnTo>
                    <a:pt x="8383" y="126883"/>
                  </a:lnTo>
                  <a:lnTo>
                    <a:pt x="6759" y="124450"/>
                  </a:lnTo>
                  <a:lnTo>
                    <a:pt x="3004" y="108099"/>
                  </a:lnTo>
                  <a:lnTo>
                    <a:pt x="3713" y="53061"/>
                  </a:lnTo>
                  <a:lnTo>
                    <a:pt x="9839" y="27238"/>
                  </a:lnTo>
                  <a:lnTo>
                    <a:pt x="20361" y="7961"/>
                  </a:lnTo>
                  <a:lnTo>
                    <a:pt x="26442" y="5395"/>
                  </a:lnTo>
                  <a:lnTo>
                    <a:pt x="32836" y="7193"/>
                  </a:lnTo>
                  <a:lnTo>
                    <a:pt x="39439" y="11902"/>
                  </a:lnTo>
                  <a:lnTo>
                    <a:pt x="49894" y="26492"/>
                  </a:lnTo>
                  <a:lnTo>
                    <a:pt x="57270" y="45845"/>
                  </a:lnTo>
                  <a:lnTo>
                    <a:pt x="61422" y="72519"/>
                  </a:lnTo>
                  <a:lnTo>
                    <a:pt x="68530" y="30733"/>
                  </a:lnTo>
                  <a:lnTo>
                    <a:pt x="83346" y="5520"/>
                  </a:lnTo>
                  <a:lnTo>
                    <a:pt x="90659" y="1428"/>
                  </a:lnTo>
                  <a:lnTo>
                    <a:pt x="108144" y="0"/>
                  </a:lnTo>
                  <a:lnTo>
                    <a:pt x="116549" y="3596"/>
                  </a:lnTo>
                  <a:lnTo>
                    <a:pt x="132128" y="16951"/>
                  </a:lnTo>
                  <a:lnTo>
                    <a:pt x="148464" y="44201"/>
                  </a:lnTo>
                  <a:lnTo>
                    <a:pt x="168135" y="92139"/>
                  </a:lnTo>
                  <a:lnTo>
                    <a:pt x="178985" y="1160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5768958" y="5107954"/>
              <a:ext cx="98713" cy="331618"/>
            </a:xfrm>
            <a:custGeom>
              <a:avLst/>
              <a:gdLst/>
              <a:ahLst/>
              <a:cxnLst/>
              <a:rect l="0" t="0" r="0" b="0"/>
              <a:pathLst>
                <a:path w="98713" h="331618">
                  <a:moveTo>
                    <a:pt x="0" y="111285"/>
                  </a:moveTo>
                  <a:lnTo>
                    <a:pt x="8334" y="148763"/>
                  </a:lnTo>
                  <a:lnTo>
                    <a:pt x="10095" y="200187"/>
                  </a:lnTo>
                  <a:lnTo>
                    <a:pt x="17679" y="255405"/>
                  </a:lnTo>
                  <a:lnTo>
                    <a:pt x="20390" y="311372"/>
                  </a:lnTo>
                  <a:lnTo>
                    <a:pt x="19591" y="331234"/>
                  </a:lnTo>
                  <a:lnTo>
                    <a:pt x="17740" y="331617"/>
                  </a:lnTo>
                  <a:lnTo>
                    <a:pt x="15336" y="328363"/>
                  </a:lnTo>
                  <a:lnTo>
                    <a:pt x="10309" y="273878"/>
                  </a:lnTo>
                  <a:lnTo>
                    <a:pt x="3574" y="222891"/>
                  </a:lnTo>
                  <a:lnTo>
                    <a:pt x="1059" y="170740"/>
                  </a:lnTo>
                  <a:lnTo>
                    <a:pt x="314" y="119413"/>
                  </a:lnTo>
                  <a:lnTo>
                    <a:pt x="62" y="56435"/>
                  </a:lnTo>
                  <a:lnTo>
                    <a:pt x="41" y="39624"/>
                  </a:lnTo>
                  <a:lnTo>
                    <a:pt x="9377" y="14705"/>
                  </a:lnTo>
                  <a:lnTo>
                    <a:pt x="16780" y="4784"/>
                  </a:lnTo>
                  <a:lnTo>
                    <a:pt x="25225" y="510"/>
                  </a:lnTo>
                  <a:lnTo>
                    <a:pt x="34364" y="0"/>
                  </a:lnTo>
                  <a:lnTo>
                    <a:pt x="52708" y="5673"/>
                  </a:lnTo>
                  <a:lnTo>
                    <a:pt x="68659" y="15993"/>
                  </a:lnTo>
                  <a:lnTo>
                    <a:pt x="80429" y="31498"/>
                  </a:lnTo>
                  <a:lnTo>
                    <a:pt x="97516" y="70048"/>
                  </a:lnTo>
                  <a:lnTo>
                    <a:pt x="98712" y="90618"/>
                  </a:lnTo>
                  <a:lnTo>
                    <a:pt x="97394" y="101017"/>
                  </a:lnTo>
                  <a:lnTo>
                    <a:pt x="93005" y="109119"/>
                  </a:lnTo>
                  <a:lnTo>
                    <a:pt x="78771" y="121241"/>
                  </a:lnTo>
                  <a:lnTo>
                    <a:pt x="57626" y="127408"/>
                  </a:lnTo>
                  <a:lnTo>
                    <a:pt x="10529" y="132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5908068" y="5106452"/>
              <a:ext cx="134632" cy="140270"/>
            </a:xfrm>
            <a:custGeom>
              <a:avLst/>
              <a:gdLst/>
              <a:ahLst/>
              <a:cxnLst/>
              <a:rect l="0" t="0" r="0" b="0"/>
              <a:pathLst>
                <a:path w="134632" h="140270">
                  <a:moveTo>
                    <a:pt x="60932" y="123315"/>
                  </a:moveTo>
                  <a:lnTo>
                    <a:pt x="66521" y="106548"/>
                  </a:lnTo>
                  <a:lnTo>
                    <a:pt x="62079" y="54969"/>
                  </a:lnTo>
                  <a:lnTo>
                    <a:pt x="52043" y="20786"/>
                  </a:lnTo>
                  <a:lnTo>
                    <a:pt x="40993" y="3268"/>
                  </a:lnTo>
                  <a:lnTo>
                    <a:pt x="33601" y="0"/>
                  </a:lnTo>
                  <a:lnTo>
                    <a:pt x="25164" y="161"/>
                  </a:lnTo>
                  <a:lnTo>
                    <a:pt x="16029" y="2608"/>
                  </a:lnTo>
                  <a:lnTo>
                    <a:pt x="9940" y="10088"/>
                  </a:lnTo>
                  <a:lnTo>
                    <a:pt x="3173" y="33998"/>
                  </a:lnTo>
                  <a:lnTo>
                    <a:pt x="0" y="87432"/>
                  </a:lnTo>
                  <a:lnTo>
                    <a:pt x="3825" y="110877"/>
                  </a:lnTo>
                  <a:lnTo>
                    <a:pt x="12544" y="129876"/>
                  </a:lnTo>
                  <a:lnTo>
                    <a:pt x="18145" y="138217"/>
                  </a:lnTo>
                  <a:lnTo>
                    <a:pt x="24218" y="140269"/>
                  </a:lnTo>
                  <a:lnTo>
                    <a:pt x="30607" y="138127"/>
                  </a:lnTo>
                  <a:lnTo>
                    <a:pt x="37205" y="133190"/>
                  </a:lnTo>
                  <a:lnTo>
                    <a:pt x="52082" y="109474"/>
                  </a:lnTo>
                  <a:lnTo>
                    <a:pt x="58310" y="74631"/>
                  </a:lnTo>
                  <a:lnTo>
                    <a:pt x="61523" y="69802"/>
                  </a:lnTo>
                  <a:lnTo>
                    <a:pt x="66006" y="70092"/>
                  </a:lnTo>
                  <a:lnTo>
                    <a:pt x="71333" y="73795"/>
                  </a:lnTo>
                  <a:lnTo>
                    <a:pt x="80373" y="87269"/>
                  </a:lnTo>
                  <a:lnTo>
                    <a:pt x="101297" y="124514"/>
                  </a:lnTo>
                  <a:lnTo>
                    <a:pt x="107729" y="128794"/>
                  </a:lnTo>
                  <a:lnTo>
                    <a:pt x="114356" y="129307"/>
                  </a:lnTo>
                  <a:lnTo>
                    <a:pt x="134631" y="1233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6032171" y="5050783"/>
              <a:ext cx="75477" cy="157929"/>
            </a:xfrm>
            <a:custGeom>
              <a:avLst/>
              <a:gdLst/>
              <a:ahLst/>
              <a:cxnLst/>
              <a:rect l="0" t="0" r="0" b="0"/>
              <a:pathLst>
                <a:path w="75477" h="157929">
                  <a:moveTo>
                    <a:pt x="73699" y="0"/>
                  </a:moveTo>
                  <a:lnTo>
                    <a:pt x="49653" y="9575"/>
                  </a:lnTo>
                  <a:lnTo>
                    <a:pt x="35326" y="20243"/>
                  </a:lnTo>
                  <a:lnTo>
                    <a:pt x="31739" y="28704"/>
                  </a:lnTo>
                  <a:lnTo>
                    <a:pt x="30874" y="50582"/>
                  </a:lnTo>
                  <a:lnTo>
                    <a:pt x="37508" y="69664"/>
                  </a:lnTo>
                  <a:lnTo>
                    <a:pt x="75476" y="128186"/>
                  </a:lnTo>
                  <a:lnTo>
                    <a:pt x="74884" y="135760"/>
                  </a:lnTo>
                  <a:lnTo>
                    <a:pt x="70979" y="141979"/>
                  </a:lnTo>
                  <a:lnTo>
                    <a:pt x="64867" y="147295"/>
                  </a:lnTo>
                  <a:lnTo>
                    <a:pt x="45597" y="15320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6178642" y="5071840"/>
              <a:ext cx="64500" cy="147400"/>
            </a:xfrm>
            <a:custGeom>
              <a:avLst/>
              <a:gdLst/>
              <a:ahLst/>
              <a:cxnLst/>
              <a:rect l="0" t="0" r="0" b="0"/>
              <a:pathLst>
                <a:path w="64500" h="147400">
                  <a:moveTo>
                    <a:pt x="64099" y="0"/>
                  </a:moveTo>
                  <a:lnTo>
                    <a:pt x="32817" y="9575"/>
                  </a:lnTo>
                  <a:lnTo>
                    <a:pt x="16660" y="20243"/>
                  </a:lnTo>
                  <a:lnTo>
                    <a:pt x="4800" y="35903"/>
                  </a:lnTo>
                  <a:lnTo>
                    <a:pt x="0" y="44993"/>
                  </a:lnTo>
                  <a:lnTo>
                    <a:pt x="309" y="52222"/>
                  </a:lnTo>
                  <a:lnTo>
                    <a:pt x="4025" y="58211"/>
                  </a:lnTo>
                  <a:lnTo>
                    <a:pt x="59307" y="102101"/>
                  </a:lnTo>
                  <a:lnTo>
                    <a:pt x="63244" y="110182"/>
                  </a:lnTo>
                  <a:lnTo>
                    <a:pt x="64499" y="128518"/>
                  </a:lnTo>
                  <a:lnTo>
                    <a:pt x="59686" y="134812"/>
                  </a:lnTo>
                  <a:lnTo>
                    <a:pt x="41860" y="141805"/>
                  </a:lnTo>
                  <a:lnTo>
                    <a:pt x="92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6305911" y="5124482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0" y="58617"/>
                  </a:lnTo>
                  <a:lnTo>
                    <a:pt x="3120" y="75966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6316440" y="5008669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6365076" y="5097836"/>
              <a:ext cx="86894" cy="153162"/>
            </a:xfrm>
            <a:custGeom>
              <a:avLst/>
              <a:gdLst/>
              <a:ahLst/>
              <a:cxnLst/>
              <a:rect l="0" t="0" r="0" b="0"/>
              <a:pathLst>
                <a:path w="86894" h="153162">
                  <a:moveTo>
                    <a:pt x="67177" y="5590"/>
                  </a:moveTo>
                  <a:lnTo>
                    <a:pt x="50410" y="0"/>
                  </a:lnTo>
                  <a:lnTo>
                    <a:pt x="43132" y="694"/>
                  </a:lnTo>
                  <a:lnTo>
                    <a:pt x="28805" y="7703"/>
                  </a:lnTo>
                  <a:lnTo>
                    <a:pt x="17757" y="21737"/>
                  </a:lnTo>
                  <a:lnTo>
                    <a:pt x="1134" y="59342"/>
                  </a:lnTo>
                  <a:lnTo>
                    <a:pt x="0" y="79782"/>
                  </a:lnTo>
                  <a:lnTo>
                    <a:pt x="8804" y="121500"/>
                  </a:lnTo>
                  <a:lnTo>
                    <a:pt x="24016" y="147428"/>
                  </a:lnTo>
                  <a:lnTo>
                    <a:pt x="31384" y="151621"/>
                  </a:lnTo>
                  <a:lnTo>
                    <a:pt x="48930" y="153161"/>
                  </a:lnTo>
                  <a:lnTo>
                    <a:pt x="65306" y="146826"/>
                  </a:lnTo>
                  <a:lnTo>
                    <a:pt x="72949" y="141861"/>
                  </a:lnTo>
                  <a:lnTo>
                    <a:pt x="78045" y="133872"/>
                  </a:lnTo>
                  <a:lnTo>
                    <a:pt x="85216" y="100271"/>
                  </a:lnTo>
                  <a:lnTo>
                    <a:pt x="86893" y="74186"/>
                  </a:lnTo>
                  <a:lnTo>
                    <a:pt x="81399" y="5011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6463839" y="5113954"/>
              <a:ext cx="147400" cy="148796"/>
            </a:xfrm>
            <a:custGeom>
              <a:avLst/>
              <a:gdLst/>
              <a:ahLst/>
              <a:cxnLst/>
              <a:rect l="0" t="0" r="0" b="0"/>
              <a:pathLst>
                <a:path w="147400" h="148796">
                  <a:moveTo>
                    <a:pt x="0" y="0"/>
                  </a:moveTo>
                  <a:lnTo>
                    <a:pt x="17959" y="53875"/>
                  </a:lnTo>
                  <a:lnTo>
                    <a:pt x="35149" y="111037"/>
                  </a:lnTo>
                  <a:lnTo>
                    <a:pt x="51229" y="145983"/>
                  </a:lnTo>
                  <a:lnTo>
                    <a:pt x="54040" y="148795"/>
                  </a:lnTo>
                  <a:lnTo>
                    <a:pt x="54744" y="145990"/>
                  </a:lnTo>
                  <a:lnTo>
                    <a:pt x="44493" y="90589"/>
                  </a:lnTo>
                  <a:lnTo>
                    <a:pt x="42584" y="37781"/>
                  </a:lnTo>
                  <a:lnTo>
                    <a:pt x="45937" y="27527"/>
                  </a:lnTo>
                  <a:lnTo>
                    <a:pt x="59020" y="13014"/>
                  </a:lnTo>
                  <a:lnTo>
                    <a:pt x="66253" y="11016"/>
                  </a:lnTo>
                  <a:lnTo>
                    <a:pt x="73414" y="12023"/>
                  </a:lnTo>
                  <a:lnTo>
                    <a:pt x="87611" y="19382"/>
                  </a:lnTo>
                  <a:lnTo>
                    <a:pt x="108757" y="37848"/>
                  </a:lnTo>
                  <a:lnTo>
                    <a:pt x="128671" y="66196"/>
                  </a:lnTo>
                  <a:lnTo>
                    <a:pt x="143353" y="110865"/>
                  </a:lnTo>
                  <a:lnTo>
                    <a:pt x="147399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6663880" y="4913913"/>
              <a:ext cx="92440" cy="231628"/>
            </a:xfrm>
            <a:custGeom>
              <a:avLst/>
              <a:gdLst/>
              <a:ahLst/>
              <a:cxnLst/>
              <a:rect l="0" t="0" r="0" b="0"/>
              <a:pathLst>
                <a:path w="92440" h="231628">
                  <a:moveTo>
                    <a:pt x="0" y="0"/>
                  </a:moveTo>
                  <a:lnTo>
                    <a:pt x="63334" y="63333"/>
                  </a:lnTo>
                  <a:lnTo>
                    <a:pt x="91280" y="96868"/>
                  </a:lnTo>
                  <a:lnTo>
                    <a:pt x="92439" y="104353"/>
                  </a:lnTo>
                  <a:lnTo>
                    <a:pt x="89702" y="110513"/>
                  </a:lnTo>
                  <a:lnTo>
                    <a:pt x="60094" y="134393"/>
                  </a:lnTo>
                  <a:lnTo>
                    <a:pt x="30674" y="149134"/>
                  </a:lnTo>
                  <a:lnTo>
                    <a:pt x="23959" y="156744"/>
                  </a:lnTo>
                  <a:lnTo>
                    <a:pt x="16498" y="177678"/>
                  </a:lnTo>
                  <a:lnTo>
                    <a:pt x="10529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6684938" y="527188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7000792" y="4998141"/>
              <a:ext cx="52644" cy="379027"/>
            </a:xfrm>
            <a:custGeom>
              <a:avLst/>
              <a:gdLst/>
              <a:ahLst/>
              <a:cxnLst/>
              <a:rect l="0" t="0" r="0" b="0"/>
              <a:pathLst>
                <a:path w="52644" h="379027">
                  <a:moveTo>
                    <a:pt x="0" y="0"/>
                  </a:moveTo>
                  <a:lnTo>
                    <a:pt x="5590" y="62092"/>
                  </a:lnTo>
                  <a:lnTo>
                    <a:pt x="14654" y="111204"/>
                  </a:lnTo>
                  <a:lnTo>
                    <a:pt x="21331" y="153149"/>
                  </a:lnTo>
                  <a:lnTo>
                    <a:pt x="28198" y="197918"/>
                  </a:lnTo>
                  <a:lnTo>
                    <a:pt x="37472" y="261413"/>
                  </a:lnTo>
                  <a:lnTo>
                    <a:pt x="41909" y="315452"/>
                  </a:lnTo>
                  <a:lnTo>
                    <a:pt x="50176" y="360099"/>
                  </a:lnTo>
                  <a:lnTo>
                    <a:pt x="52643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6932032" y="4938338"/>
              <a:ext cx="223367" cy="228260"/>
            </a:xfrm>
            <a:custGeom>
              <a:avLst/>
              <a:gdLst/>
              <a:ahLst/>
              <a:cxnLst/>
              <a:rect l="0" t="0" r="0" b="0"/>
              <a:pathLst>
                <a:path w="223367" h="228260">
                  <a:moveTo>
                    <a:pt x="5590" y="133502"/>
                  </a:moveTo>
                  <a:lnTo>
                    <a:pt x="0" y="116734"/>
                  </a:lnTo>
                  <a:lnTo>
                    <a:pt x="376" y="99144"/>
                  </a:lnTo>
                  <a:lnTo>
                    <a:pt x="5612" y="79627"/>
                  </a:lnTo>
                  <a:lnTo>
                    <a:pt x="34593" y="28055"/>
                  </a:lnTo>
                  <a:lnTo>
                    <a:pt x="51235" y="13327"/>
                  </a:lnTo>
                  <a:lnTo>
                    <a:pt x="71500" y="4052"/>
                  </a:lnTo>
                  <a:lnTo>
                    <a:pt x="108047" y="0"/>
                  </a:lnTo>
                  <a:lnTo>
                    <a:pt x="141622" y="6858"/>
                  </a:lnTo>
                  <a:lnTo>
                    <a:pt x="194992" y="36121"/>
                  </a:lnTo>
                  <a:lnTo>
                    <a:pt x="209872" y="52787"/>
                  </a:lnTo>
                  <a:lnTo>
                    <a:pt x="215477" y="62144"/>
                  </a:lnTo>
                  <a:lnTo>
                    <a:pt x="223366" y="103260"/>
                  </a:lnTo>
                  <a:lnTo>
                    <a:pt x="218972" y="126300"/>
                  </a:lnTo>
                  <a:lnTo>
                    <a:pt x="191499" y="171334"/>
                  </a:lnTo>
                  <a:lnTo>
                    <a:pt x="162449" y="200344"/>
                  </a:lnTo>
                  <a:lnTo>
                    <a:pt x="131615" y="218168"/>
                  </a:lnTo>
                  <a:lnTo>
                    <a:pt x="89817" y="2282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7081074" y="5163455"/>
              <a:ext cx="122023" cy="203184"/>
            </a:xfrm>
            <a:custGeom>
              <a:avLst/>
              <a:gdLst/>
              <a:ahLst/>
              <a:cxnLst/>
              <a:rect l="0" t="0" r="0" b="0"/>
              <a:pathLst>
                <a:path w="122023" h="203184">
                  <a:moveTo>
                    <a:pt x="3946" y="108427"/>
                  </a:moveTo>
                  <a:lnTo>
                    <a:pt x="62562" y="102837"/>
                  </a:lnTo>
                  <a:lnTo>
                    <a:pt x="97352" y="93772"/>
                  </a:lnTo>
                  <a:lnTo>
                    <a:pt x="105991" y="88129"/>
                  </a:lnTo>
                  <a:lnTo>
                    <a:pt x="118709" y="72499"/>
                  </a:lnTo>
                  <a:lnTo>
                    <a:pt x="122022" y="53854"/>
                  </a:lnTo>
                  <a:lnTo>
                    <a:pt x="121267" y="43969"/>
                  </a:lnTo>
                  <a:lnTo>
                    <a:pt x="114191" y="26746"/>
                  </a:lnTo>
                  <a:lnTo>
                    <a:pt x="109028" y="18878"/>
                  </a:lnTo>
                  <a:lnTo>
                    <a:pt x="93933" y="7016"/>
                  </a:lnTo>
                  <a:lnTo>
                    <a:pt x="84994" y="2215"/>
                  </a:lnTo>
                  <a:lnTo>
                    <a:pt x="65704" y="0"/>
                  </a:lnTo>
                  <a:lnTo>
                    <a:pt x="46601" y="4085"/>
                  </a:lnTo>
                  <a:lnTo>
                    <a:pt x="30313" y="13699"/>
                  </a:lnTo>
                  <a:lnTo>
                    <a:pt x="18394" y="28891"/>
                  </a:lnTo>
                  <a:lnTo>
                    <a:pt x="1210" y="67240"/>
                  </a:lnTo>
                  <a:lnTo>
                    <a:pt x="0" y="87782"/>
                  </a:lnTo>
                  <a:lnTo>
                    <a:pt x="8756" y="129565"/>
                  </a:lnTo>
                  <a:lnTo>
                    <a:pt x="23958" y="161093"/>
                  </a:lnTo>
                  <a:lnTo>
                    <a:pt x="48870" y="187073"/>
                  </a:lnTo>
                  <a:lnTo>
                    <a:pt x="71485" y="196023"/>
                  </a:lnTo>
                  <a:lnTo>
                    <a:pt x="109231" y="2031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7217957" y="5214565"/>
              <a:ext cx="102468" cy="163266"/>
            </a:xfrm>
            <a:custGeom>
              <a:avLst/>
              <a:gdLst/>
              <a:ahLst/>
              <a:cxnLst/>
              <a:rect l="0" t="0" r="0" b="0"/>
              <a:pathLst>
                <a:path w="102468" h="163266">
                  <a:moveTo>
                    <a:pt x="88161" y="36260"/>
                  </a:moveTo>
                  <a:lnTo>
                    <a:pt x="82572" y="13903"/>
                  </a:lnTo>
                  <a:lnTo>
                    <a:pt x="76246" y="7317"/>
                  </a:lnTo>
                  <a:lnTo>
                    <a:pt x="56740" y="0"/>
                  </a:lnTo>
                  <a:lnTo>
                    <a:pt x="47326" y="1558"/>
                  </a:lnTo>
                  <a:lnTo>
                    <a:pt x="30628" y="12648"/>
                  </a:lnTo>
                  <a:lnTo>
                    <a:pt x="13662" y="38622"/>
                  </a:lnTo>
                  <a:lnTo>
                    <a:pt x="1227" y="74135"/>
                  </a:lnTo>
                  <a:lnTo>
                    <a:pt x="0" y="97546"/>
                  </a:lnTo>
                  <a:lnTo>
                    <a:pt x="4525" y="119650"/>
                  </a:lnTo>
                  <a:lnTo>
                    <a:pt x="14335" y="141172"/>
                  </a:lnTo>
                  <a:lnTo>
                    <a:pt x="29613" y="156197"/>
                  </a:lnTo>
                  <a:lnTo>
                    <a:pt x="38600" y="161842"/>
                  </a:lnTo>
                  <a:lnTo>
                    <a:pt x="48102" y="163265"/>
                  </a:lnTo>
                  <a:lnTo>
                    <a:pt x="68017" y="158607"/>
                  </a:lnTo>
                  <a:lnTo>
                    <a:pt x="75902" y="152920"/>
                  </a:lnTo>
                  <a:lnTo>
                    <a:pt x="87782" y="137242"/>
                  </a:lnTo>
                  <a:lnTo>
                    <a:pt x="101047" y="108684"/>
                  </a:lnTo>
                  <a:lnTo>
                    <a:pt x="102467" y="88336"/>
                  </a:lnTo>
                  <a:lnTo>
                    <a:pt x="90782" y="37355"/>
                  </a:lnTo>
                  <a:lnTo>
                    <a:pt x="77633" y="46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7337704" y="5159014"/>
              <a:ext cx="112798" cy="383087"/>
            </a:xfrm>
            <a:custGeom>
              <a:avLst/>
              <a:gdLst/>
              <a:ahLst/>
              <a:cxnLst/>
              <a:rect l="0" t="0" r="0" b="0"/>
              <a:pathLst>
                <a:path w="112798" h="383087">
                  <a:moveTo>
                    <a:pt x="0" y="144453"/>
                  </a:moveTo>
                  <a:lnTo>
                    <a:pt x="8333" y="193384"/>
                  </a:lnTo>
                  <a:lnTo>
                    <a:pt x="15684" y="252514"/>
                  </a:lnTo>
                  <a:lnTo>
                    <a:pt x="21165" y="309255"/>
                  </a:lnTo>
                  <a:lnTo>
                    <a:pt x="29181" y="365523"/>
                  </a:lnTo>
                  <a:lnTo>
                    <a:pt x="29982" y="379570"/>
                  </a:lnTo>
                  <a:lnTo>
                    <a:pt x="29347" y="383086"/>
                  </a:lnTo>
                  <a:lnTo>
                    <a:pt x="25521" y="371395"/>
                  </a:lnTo>
                  <a:lnTo>
                    <a:pt x="21644" y="311368"/>
                  </a:lnTo>
                  <a:lnTo>
                    <a:pt x="15583" y="256453"/>
                  </a:lnTo>
                  <a:lnTo>
                    <a:pt x="11527" y="200545"/>
                  </a:lnTo>
                  <a:lnTo>
                    <a:pt x="13845" y="144441"/>
                  </a:lnTo>
                  <a:lnTo>
                    <a:pt x="25222" y="88299"/>
                  </a:lnTo>
                  <a:lnTo>
                    <a:pt x="42200" y="26444"/>
                  </a:lnTo>
                  <a:lnTo>
                    <a:pt x="45680" y="13138"/>
                  </a:lnTo>
                  <a:lnTo>
                    <a:pt x="51510" y="5437"/>
                  </a:lnTo>
                  <a:lnTo>
                    <a:pt x="58907" y="1473"/>
                  </a:lnTo>
                  <a:lnTo>
                    <a:pt x="67347" y="0"/>
                  </a:lnTo>
                  <a:lnTo>
                    <a:pt x="75314" y="1358"/>
                  </a:lnTo>
                  <a:lnTo>
                    <a:pt x="90404" y="9105"/>
                  </a:lnTo>
                  <a:lnTo>
                    <a:pt x="101790" y="23467"/>
                  </a:lnTo>
                  <a:lnTo>
                    <a:pt x="109580" y="42718"/>
                  </a:lnTo>
                  <a:lnTo>
                    <a:pt x="112797" y="78694"/>
                  </a:lnTo>
                  <a:lnTo>
                    <a:pt x="109403" y="101189"/>
                  </a:lnTo>
                  <a:lnTo>
                    <a:pt x="104521" y="109761"/>
                  </a:lnTo>
                  <a:lnTo>
                    <a:pt x="89737" y="122405"/>
                  </a:lnTo>
                  <a:lnTo>
                    <a:pt x="68349" y="128805"/>
                  </a:lnTo>
                  <a:lnTo>
                    <a:pt x="10528" y="1339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7506161" y="4913913"/>
              <a:ext cx="221099" cy="452726"/>
            </a:xfrm>
            <a:custGeom>
              <a:avLst/>
              <a:gdLst/>
              <a:ahLst/>
              <a:cxnLst/>
              <a:rect l="0" t="0" r="0" b="0"/>
              <a:pathLst>
                <a:path w="221099" h="452726">
                  <a:moveTo>
                    <a:pt x="0" y="0"/>
                  </a:moveTo>
                  <a:lnTo>
                    <a:pt x="0" y="48930"/>
                  </a:lnTo>
                  <a:lnTo>
                    <a:pt x="0" y="99895"/>
                  </a:lnTo>
                  <a:lnTo>
                    <a:pt x="0" y="159450"/>
                  </a:lnTo>
                  <a:lnTo>
                    <a:pt x="0" y="215310"/>
                  </a:lnTo>
                  <a:lnTo>
                    <a:pt x="0" y="267736"/>
                  </a:lnTo>
                  <a:lnTo>
                    <a:pt x="0" y="324604"/>
                  </a:lnTo>
                  <a:lnTo>
                    <a:pt x="0" y="375379"/>
                  </a:lnTo>
                  <a:lnTo>
                    <a:pt x="1169" y="396122"/>
                  </a:lnTo>
                  <a:lnTo>
                    <a:pt x="3119" y="395103"/>
                  </a:lnTo>
                  <a:lnTo>
                    <a:pt x="5589" y="389744"/>
                  </a:lnTo>
                  <a:lnTo>
                    <a:pt x="17692" y="380670"/>
                  </a:lnTo>
                  <a:lnTo>
                    <a:pt x="74328" y="349780"/>
                  </a:lnTo>
                  <a:lnTo>
                    <a:pt x="102352" y="334485"/>
                  </a:lnTo>
                  <a:lnTo>
                    <a:pt x="116849" y="320625"/>
                  </a:lnTo>
                  <a:lnTo>
                    <a:pt x="127192" y="302767"/>
                  </a:lnTo>
                  <a:lnTo>
                    <a:pt x="129449" y="280012"/>
                  </a:lnTo>
                  <a:lnTo>
                    <a:pt x="125383" y="256641"/>
                  </a:lnTo>
                  <a:lnTo>
                    <a:pt x="115777" y="238455"/>
                  </a:lnTo>
                  <a:lnTo>
                    <a:pt x="100590" y="225693"/>
                  </a:lnTo>
                  <a:lnTo>
                    <a:pt x="91626" y="220651"/>
                  </a:lnTo>
                  <a:lnTo>
                    <a:pt x="82140" y="219631"/>
                  </a:lnTo>
                  <a:lnTo>
                    <a:pt x="62243" y="224735"/>
                  </a:lnTo>
                  <a:lnTo>
                    <a:pt x="44821" y="237922"/>
                  </a:lnTo>
                  <a:lnTo>
                    <a:pt x="36900" y="246353"/>
                  </a:lnTo>
                  <a:lnTo>
                    <a:pt x="28098" y="271317"/>
                  </a:lnTo>
                  <a:lnTo>
                    <a:pt x="25356" y="299569"/>
                  </a:lnTo>
                  <a:lnTo>
                    <a:pt x="36123" y="357210"/>
                  </a:lnTo>
                  <a:lnTo>
                    <a:pt x="51517" y="383740"/>
                  </a:lnTo>
                  <a:lnTo>
                    <a:pt x="70895" y="406419"/>
                  </a:lnTo>
                  <a:lnTo>
                    <a:pt x="132609" y="440091"/>
                  </a:lnTo>
                  <a:lnTo>
                    <a:pt x="184208" y="450230"/>
                  </a:lnTo>
                  <a:lnTo>
                    <a:pt x="221098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9" name="Freeform 198"/>
          <p:cNvSpPr/>
          <p:nvPr/>
        </p:nvSpPr>
        <p:spPr>
          <a:xfrm>
            <a:off x="1748059" y="4171588"/>
            <a:ext cx="1021265" cy="147400"/>
          </a:xfrm>
          <a:custGeom>
            <a:avLst/>
            <a:gdLst/>
            <a:ahLst/>
            <a:cxnLst/>
            <a:rect l="0" t="0" r="0" b="0"/>
            <a:pathLst>
              <a:path w="1021265" h="147400">
                <a:moveTo>
                  <a:pt x="1021264" y="0"/>
                </a:moveTo>
                <a:lnTo>
                  <a:pt x="971766" y="58563"/>
                </a:lnTo>
                <a:lnTo>
                  <a:pt x="950966" y="80393"/>
                </a:lnTo>
                <a:lnTo>
                  <a:pt x="943983" y="82841"/>
                </a:lnTo>
                <a:lnTo>
                  <a:pt x="936988" y="82133"/>
                </a:lnTo>
                <a:lnTo>
                  <a:pt x="883465" y="62987"/>
                </a:lnTo>
                <a:lnTo>
                  <a:pt x="873246" y="59539"/>
                </a:lnTo>
                <a:lnTo>
                  <a:pt x="864094" y="59580"/>
                </a:lnTo>
                <a:lnTo>
                  <a:pt x="847686" y="65864"/>
                </a:lnTo>
                <a:lnTo>
                  <a:pt x="825294" y="82556"/>
                </a:lnTo>
                <a:lnTo>
                  <a:pt x="816918" y="85453"/>
                </a:lnTo>
                <a:lnTo>
                  <a:pt x="798253" y="85552"/>
                </a:lnTo>
                <a:lnTo>
                  <a:pt x="738938" y="79188"/>
                </a:lnTo>
                <a:lnTo>
                  <a:pt x="727762" y="80868"/>
                </a:lnTo>
                <a:lnTo>
                  <a:pt x="709105" y="92093"/>
                </a:lnTo>
                <a:lnTo>
                  <a:pt x="691844" y="106441"/>
                </a:lnTo>
                <a:lnTo>
                  <a:pt x="672474" y="116717"/>
                </a:lnTo>
                <a:lnTo>
                  <a:pt x="652167" y="118945"/>
                </a:lnTo>
                <a:lnTo>
                  <a:pt x="589543" y="110875"/>
                </a:lnTo>
                <a:lnTo>
                  <a:pt x="569685" y="115958"/>
                </a:lnTo>
                <a:lnTo>
                  <a:pt x="524959" y="139243"/>
                </a:lnTo>
                <a:lnTo>
                  <a:pt x="516089" y="139622"/>
                </a:lnTo>
                <a:lnTo>
                  <a:pt x="499994" y="133804"/>
                </a:lnTo>
                <a:lnTo>
                  <a:pt x="450790" y="103277"/>
                </a:lnTo>
                <a:lnTo>
                  <a:pt x="430808" y="101663"/>
                </a:lnTo>
                <a:lnTo>
                  <a:pt x="368422" y="116420"/>
                </a:lnTo>
                <a:lnTo>
                  <a:pt x="347407" y="120762"/>
                </a:lnTo>
                <a:lnTo>
                  <a:pt x="305320" y="114018"/>
                </a:lnTo>
                <a:lnTo>
                  <a:pt x="284267" y="110336"/>
                </a:lnTo>
                <a:lnTo>
                  <a:pt x="226037" y="114861"/>
                </a:lnTo>
                <a:lnTo>
                  <a:pt x="172725" y="114455"/>
                </a:lnTo>
                <a:lnTo>
                  <a:pt x="110787" y="106723"/>
                </a:lnTo>
                <a:lnTo>
                  <a:pt x="75330" y="111300"/>
                </a:lnTo>
                <a:lnTo>
                  <a:pt x="24391" y="135005"/>
                </a:lnTo>
                <a:lnTo>
                  <a:pt x="0" y="14739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7" name="Group 206"/>
          <p:cNvGrpSpPr/>
          <p:nvPr/>
        </p:nvGrpSpPr>
        <p:grpSpPr>
          <a:xfrm>
            <a:off x="364500" y="2032000"/>
            <a:ext cx="867335" cy="667164"/>
            <a:chOff x="364500" y="2032000"/>
            <a:chExt cx="867335" cy="667164"/>
          </a:xfrm>
        </p:grpSpPr>
        <p:sp>
          <p:nvSpPr>
            <p:cNvPr id="200" name="Freeform 199"/>
            <p:cNvSpPr/>
            <p:nvPr/>
          </p:nvSpPr>
          <p:spPr>
            <a:xfrm>
              <a:off x="364500" y="2074114"/>
              <a:ext cx="298796" cy="625050"/>
            </a:xfrm>
            <a:custGeom>
              <a:avLst/>
              <a:gdLst/>
              <a:ahLst/>
              <a:cxnLst/>
              <a:rect l="0" t="0" r="0" b="0"/>
              <a:pathLst>
                <a:path w="298796" h="625050">
                  <a:moveTo>
                    <a:pt x="46111" y="0"/>
                  </a:moveTo>
                  <a:lnTo>
                    <a:pt x="31457" y="49551"/>
                  </a:lnTo>
                  <a:lnTo>
                    <a:pt x="26951" y="100079"/>
                  </a:lnTo>
                  <a:lnTo>
                    <a:pt x="25616" y="148326"/>
                  </a:lnTo>
                  <a:lnTo>
                    <a:pt x="25220" y="209024"/>
                  </a:lnTo>
                  <a:lnTo>
                    <a:pt x="25103" y="262104"/>
                  </a:lnTo>
                  <a:lnTo>
                    <a:pt x="25064" y="321962"/>
                  </a:lnTo>
                  <a:lnTo>
                    <a:pt x="25057" y="368227"/>
                  </a:lnTo>
                  <a:lnTo>
                    <a:pt x="23885" y="431068"/>
                  </a:lnTo>
                  <a:lnTo>
                    <a:pt x="17819" y="493491"/>
                  </a:lnTo>
                  <a:lnTo>
                    <a:pt x="14331" y="547212"/>
                  </a:lnTo>
                  <a:lnTo>
                    <a:pt x="0" y="609231"/>
                  </a:lnTo>
                  <a:lnTo>
                    <a:pt x="2502" y="616724"/>
                  </a:lnTo>
                  <a:lnTo>
                    <a:pt x="8849" y="621719"/>
                  </a:lnTo>
                  <a:lnTo>
                    <a:pt x="17760" y="625049"/>
                  </a:lnTo>
                  <a:lnTo>
                    <a:pt x="40140" y="622510"/>
                  </a:lnTo>
                  <a:lnTo>
                    <a:pt x="92635" y="607406"/>
                  </a:lnTo>
                  <a:lnTo>
                    <a:pt x="148064" y="587091"/>
                  </a:lnTo>
                  <a:lnTo>
                    <a:pt x="204074" y="577532"/>
                  </a:lnTo>
                  <a:lnTo>
                    <a:pt x="264658" y="562487"/>
                  </a:lnTo>
                  <a:lnTo>
                    <a:pt x="298795" y="5580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421139" y="2337326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55429" y="14654"/>
                  </a:lnTo>
                  <a:lnTo>
                    <a:pt x="107015" y="19160"/>
                  </a:lnTo>
                  <a:lnTo>
                    <a:pt x="47829" y="2791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431668" y="2032000"/>
              <a:ext cx="252685" cy="73700"/>
            </a:xfrm>
            <a:custGeom>
              <a:avLst/>
              <a:gdLst/>
              <a:ahLst/>
              <a:cxnLst/>
              <a:rect l="0" t="0" r="0" b="0"/>
              <a:pathLst>
                <a:path w="252685" h="73700">
                  <a:moveTo>
                    <a:pt x="252684" y="0"/>
                  </a:moveTo>
                  <a:lnTo>
                    <a:pt x="194067" y="14654"/>
                  </a:lnTo>
                  <a:lnTo>
                    <a:pt x="139893" y="28197"/>
                  </a:lnTo>
                  <a:lnTo>
                    <a:pt x="84132" y="42138"/>
                  </a:lnTo>
                  <a:lnTo>
                    <a:pt x="45205" y="55769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852808" y="2358383"/>
              <a:ext cx="157928" cy="189514"/>
            </a:xfrm>
            <a:custGeom>
              <a:avLst/>
              <a:gdLst/>
              <a:ahLst/>
              <a:cxnLst/>
              <a:rect l="0" t="0" r="0" b="0"/>
              <a:pathLst>
                <a:path w="157928" h="189514">
                  <a:moveTo>
                    <a:pt x="157927" y="0"/>
                  </a:moveTo>
                  <a:lnTo>
                    <a:pt x="99364" y="60677"/>
                  </a:lnTo>
                  <a:lnTo>
                    <a:pt x="50659" y="117058"/>
                  </a:lnTo>
                  <a:lnTo>
                    <a:pt x="14311" y="16550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842279" y="2347854"/>
              <a:ext cx="200043" cy="200043"/>
            </a:xfrm>
            <a:custGeom>
              <a:avLst/>
              <a:gdLst/>
              <a:ahLst/>
              <a:cxnLst/>
              <a:rect l="0" t="0" r="0" b="0"/>
              <a:pathLst>
                <a:path w="200043" h="200043">
                  <a:moveTo>
                    <a:pt x="0" y="0"/>
                  </a:moveTo>
                  <a:lnTo>
                    <a:pt x="43963" y="34898"/>
                  </a:lnTo>
                  <a:lnTo>
                    <a:pt x="95000" y="96117"/>
                  </a:lnTo>
                  <a:lnTo>
                    <a:pt x="146496" y="156199"/>
                  </a:lnTo>
                  <a:lnTo>
                    <a:pt x="181206" y="190456"/>
                  </a:lnTo>
                  <a:lnTo>
                    <a:pt x="200042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1200248" y="221098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1221305" y="2358383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10529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/>
          <p:cNvGrpSpPr/>
          <p:nvPr/>
        </p:nvGrpSpPr>
        <p:grpSpPr>
          <a:xfrm>
            <a:off x="379119" y="237903"/>
            <a:ext cx="9033359" cy="804419"/>
            <a:chOff x="379119" y="237903"/>
            <a:chExt cx="9033359" cy="804419"/>
          </a:xfrm>
        </p:grpSpPr>
        <p:sp>
          <p:nvSpPr>
            <p:cNvPr id="2" name="Freeform 1"/>
            <p:cNvSpPr/>
            <p:nvPr/>
          </p:nvSpPr>
          <p:spPr>
            <a:xfrm>
              <a:off x="379119" y="237903"/>
              <a:ext cx="263120" cy="614906"/>
            </a:xfrm>
            <a:custGeom>
              <a:avLst/>
              <a:gdLst/>
              <a:ahLst/>
              <a:cxnLst/>
              <a:rect l="0" t="0" r="0" b="0"/>
              <a:pathLst>
                <a:path w="263120" h="614906">
                  <a:moveTo>
                    <a:pt x="63077" y="151651"/>
                  </a:moveTo>
                  <a:lnTo>
                    <a:pt x="51899" y="174008"/>
                  </a:lnTo>
                  <a:lnTo>
                    <a:pt x="42802" y="236786"/>
                  </a:lnTo>
                  <a:lnTo>
                    <a:pt x="34073" y="289740"/>
                  </a:lnTo>
                  <a:lnTo>
                    <a:pt x="32257" y="337236"/>
                  </a:lnTo>
                  <a:lnTo>
                    <a:pt x="28599" y="389523"/>
                  </a:lnTo>
                  <a:lnTo>
                    <a:pt x="23226" y="440890"/>
                  </a:lnTo>
                  <a:lnTo>
                    <a:pt x="15821" y="504362"/>
                  </a:lnTo>
                  <a:lnTo>
                    <a:pt x="10329" y="557931"/>
                  </a:lnTo>
                  <a:lnTo>
                    <a:pt x="5319" y="581394"/>
                  </a:lnTo>
                  <a:lnTo>
                    <a:pt x="3515" y="584376"/>
                  </a:lnTo>
                  <a:lnTo>
                    <a:pt x="2312" y="581684"/>
                  </a:lnTo>
                  <a:lnTo>
                    <a:pt x="223" y="521623"/>
                  </a:lnTo>
                  <a:lnTo>
                    <a:pt x="0" y="467163"/>
                  </a:lnTo>
                  <a:lnTo>
                    <a:pt x="3045" y="408773"/>
                  </a:lnTo>
                  <a:lnTo>
                    <a:pt x="8975" y="357508"/>
                  </a:lnTo>
                  <a:lnTo>
                    <a:pt x="15592" y="299473"/>
                  </a:lnTo>
                  <a:lnTo>
                    <a:pt x="28308" y="236612"/>
                  </a:lnTo>
                  <a:lnTo>
                    <a:pt x="38607" y="181504"/>
                  </a:lnTo>
                  <a:lnTo>
                    <a:pt x="49068" y="127611"/>
                  </a:lnTo>
                  <a:lnTo>
                    <a:pt x="59576" y="75768"/>
                  </a:lnTo>
                  <a:lnTo>
                    <a:pt x="76727" y="18855"/>
                  </a:lnTo>
                  <a:lnTo>
                    <a:pt x="82706" y="6968"/>
                  </a:lnTo>
                  <a:lnTo>
                    <a:pt x="89031" y="1384"/>
                  </a:lnTo>
                  <a:lnTo>
                    <a:pt x="95588" y="0"/>
                  </a:lnTo>
                  <a:lnTo>
                    <a:pt x="102298" y="1417"/>
                  </a:lnTo>
                  <a:lnTo>
                    <a:pt x="106772" y="8211"/>
                  </a:lnTo>
                  <a:lnTo>
                    <a:pt x="120131" y="66096"/>
                  </a:lnTo>
                  <a:lnTo>
                    <a:pt x="134615" y="113954"/>
                  </a:lnTo>
                  <a:lnTo>
                    <a:pt x="151084" y="171157"/>
                  </a:lnTo>
                  <a:lnTo>
                    <a:pt x="163893" y="220472"/>
                  </a:lnTo>
                  <a:lnTo>
                    <a:pt x="175097" y="270438"/>
                  </a:lnTo>
                  <a:lnTo>
                    <a:pt x="189363" y="329836"/>
                  </a:lnTo>
                  <a:lnTo>
                    <a:pt x="203446" y="386630"/>
                  </a:lnTo>
                  <a:lnTo>
                    <a:pt x="217493" y="442908"/>
                  </a:lnTo>
                  <a:lnTo>
                    <a:pt x="231533" y="495966"/>
                  </a:lnTo>
                  <a:lnTo>
                    <a:pt x="245571" y="551766"/>
                  </a:lnTo>
                  <a:lnTo>
                    <a:pt x="263119" y="61490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00082" y="631709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73315" y="14655"/>
                  </a:lnTo>
                  <a:lnTo>
                    <a:pt x="18913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35347" y="496302"/>
              <a:ext cx="170889" cy="234130"/>
            </a:xfrm>
            <a:custGeom>
              <a:avLst/>
              <a:gdLst/>
              <a:ahLst/>
              <a:cxnLst/>
              <a:rect l="0" t="0" r="0" b="0"/>
              <a:pathLst>
                <a:path w="170889" h="234130">
                  <a:moveTo>
                    <a:pt x="170145" y="9065"/>
                  </a:moveTo>
                  <a:lnTo>
                    <a:pt x="111528" y="0"/>
                  </a:lnTo>
                  <a:lnTo>
                    <a:pt x="54931" y="10182"/>
                  </a:lnTo>
                  <a:lnTo>
                    <a:pt x="34711" y="17751"/>
                  </a:lnTo>
                  <a:lnTo>
                    <a:pt x="17925" y="28913"/>
                  </a:lnTo>
                  <a:lnTo>
                    <a:pt x="5785" y="44793"/>
                  </a:lnTo>
                  <a:lnTo>
                    <a:pt x="910" y="53941"/>
                  </a:lnTo>
                  <a:lnTo>
                    <a:pt x="0" y="63549"/>
                  </a:lnTo>
                  <a:lnTo>
                    <a:pt x="5228" y="83583"/>
                  </a:lnTo>
                  <a:lnTo>
                    <a:pt x="18469" y="97946"/>
                  </a:lnTo>
                  <a:lnTo>
                    <a:pt x="75937" y="124363"/>
                  </a:lnTo>
                  <a:lnTo>
                    <a:pt x="138607" y="149010"/>
                  </a:lnTo>
                  <a:lnTo>
                    <a:pt x="149120" y="155004"/>
                  </a:lnTo>
                  <a:lnTo>
                    <a:pt x="163920" y="171023"/>
                  </a:lnTo>
                  <a:lnTo>
                    <a:pt x="169504" y="180208"/>
                  </a:lnTo>
                  <a:lnTo>
                    <a:pt x="170888" y="188671"/>
                  </a:lnTo>
                  <a:lnTo>
                    <a:pt x="169470" y="196653"/>
                  </a:lnTo>
                  <a:lnTo>
                    <a:pt x="166186" y="204314"/>
                  </a:lnTo>
                  <a:lnTo>
                    <a:pt x="153177" y="215945"/>
                  </a:lnTo>
                  <a:lnTo>
                    <a:pt x="116230" y="232944"/>
                  </a:lnTo>
                  <a:lnTo>
                    <a:pt x="92761" y="234129"/>
                  </a:lnTo>
                  <a:lnTo>
                    <a:pt x="33274" y="23016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16020" y="523228"/>
              <a:ext cx="159625" cy="192710"/>
            </a:xfrm>
            <a:custGeom>
              <a:avLst/>
              <a:gdLst/>
              <a:ahLst/>
              <a:cxnLst/>
              <a:rect l="0" t="0" r="0" b="0"/>
              <a:pathLst>
                <a:path w="159625" h="192710">
                  <a:moveTo>
                    <a:pt x="0" y="119010"/>
                  </a:moveTo>
                  <a:lnTo>
                    <a:pt x="61111" y="101052"/>
                  </a:lnTo>
                  <a:lnTo>
                    <a:pt x="115542" y="83861"/>
                  </a:lnTo>
                  <a:lnTo>
                    <a:pt x="141730" y="67781"/>
                  </a:lnTo>
                  <a:lnTo>
                    <a:pt x="153848" y="51788"/>
                  </a:lnTo>
                  <a:lnTo>
                    <a:pt x="158717" y="42610"/>
                  </a:lnTo>
                  <a:lnTo>
                    <a:pt x="159624" y="34151"/>
                  </a:lnTo>
                  <a:lnTo>
                    <a:pt x="154392" y="18514"/>
                  </a:lnTo>
                  <a:lnTo>
                    <a:pt x="141149" y="6885"/>
                  </a:lnTo>
                  <a:lnTo>
                    <a:pt x="132704" y="2146"/>
                  </a:lnTo>
                  <a:lnTo>
                    <a:pt x="113962" y="0"/>
                  </a:lnTo>
                  <a:lnTo>
                    <a:pt x="95103" y="4115"/>
                  </a:lnTo>
                  <a:lnTo>
                    <a:pt x="63933" y="25821"/>
                  </a:lnTo>
                  <a:lnTo>
                    <a:pt x="56660" y="32318"/>
                  </a:lnTo>
                  <a:lnTo>
                    <a:pt x="40835" y="63818"/>
                  </a:lnTo>
                  <a:lnTo>
                    <a:pt x="34326" y="102787"/>
                  </a:lnTo>
                  <a:lnTo>
                    <a:pt x="37987" y="138380"/>
                  </a:lnTo>
                  <a:lnTo>
                    <a:pt x="46519" y="157254"/>
                  </a:lnTo>
                  <a:lnTo>
                    <a:pt x="52070" y="165563"/>
                  </a:lnTo>
                  <a:lnTo>
                    <a:pt x="70715" y="177915"/>
                  </a:lnTo>
                  <a:lnTo>
                    <a:pt x="101281" y="188326"/>
                  </a:lnTo>
                  <a:lnTo>
                    <a:pt x="126342" y="19270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26590" y="591104"/>
              <a:ext cx="157929" cy="166948"/>
            </a:xfrm>
            <a:custGeom>
              <a:avLst/>
              <a:gdLst/>
              <a:ahLst/>
              <a:cxnLst/>
              <a:rect l="0" t="0" r="0" b="0"/>
              <a:pathLst>
                <a:path w="157929" h="166948">
                  <a:moveTo>
                    <a:pt x="0" y="51134"/>
                  </a:moveTo>
                  <a:lnTo>
                    <a:pt x="3120" y="100065"/>
                  </a:lnTo>
                  <a:lnTo>
                    <a:pt x="9065" y="159195"/>
                  </a:lnTo>
                  <a:lnTo>
                    <a:pt x="8383" y="165289"/>
                  </a:lnTo>
                  <a:lnTo>
                    <a:pt x="6759" y="165842"/>
                  </a:lnTo>
                  <a:lnTo>
                    <a:pt x="4506" y="162701"/>
                  </a:lnTo>
                  <a:lnTo>
                    <a:pt x="2060" y="109567"/>
                  </a:lnTo>
                  <a:lnTo>
                    <a:pt x="11629" y="54704"/>
                  </a:lnTo>
                  <a:lnTo>
                    <a:pt x="24503" y="20606"/>
                  </a:lnTo>
                  <a:lnTo>
                    <a:pt x="30373" y="9725"/>
                  </a:lnTo>
                  <a:lnTo>
                    <a:pt x="38966" y="3641"/>
                  </a:lnTo>
                  <a:lnTo>
                    <a:pt x="60992" y="0"/>
                  </a:lnTo>
                  <a:lnTo>
                    <a:pt x="71077" y="4177"/>
                  </a:lnTo>
                  <a:lnTo>
                    <a:pt x="88522" y="21295"/>
                  </a:lnTo>
                  <a:lnTo>
                    <a:pt x="117650" y="83874"/>
                  </a:lnTo>
                  <a:lnTo>
                    <a:pt x="142745" y="142316"/>
                  </a:lnTo>
                  <a:lnTo>
                    <a:pt x="157928" y="16694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58217" y="315854"/>
              <a:ext cx="42115" cy="494841"/>
            </a:xfrm>
            <a:custGeom>
              <a:avLst/>
              <a:gdLst/>
              <a:ahLst/>
              <a:cxnLst/>
              <a:rect l="0" t="0" r="0" b="0"/>
              <a:pathLst>
                <a:path w="42115" h="494841">
                  <a:moveTo>
                    <a:pt x="0" y="0"/>
                  </a:moveTo>
                  <a:lnTo>
                    <a:pt x="1170" y="54159"/>
                  </a:lnTo>
                  <a:lnTo>
                    <a:pt x="8334" y="109744"/>
                  </a:lnTo>
                  <a:lnTo>
                    <a:pt x="9878" y="159249"/>
                  </a:lnTo>
                  <a:lnTo>
                    <a:pt x="13456" y="210962"/>
                  </a:lnTo>
                  <a:lnTo>
                    <a:pt x="18805" y="260209"/>
                  </a:lnTo>
                  <a:lnTo>
                    <a:pt x="20612" y="318772"/>
                  </a:lnTo>
                  <a:lnTo>
                    <a:pt x="22139" y="376570"/>
                  </a:lnTo>
                  <a:lnTo>
                    <a:pt x="29373" y="439979"/>
                  </a:lnTo>
                  <a:lnTo>
                    <a:pt x="34050" y="474295"/>
                  </a:lnTo>
                  <a:lnTo>
                    <a:pt x="42114" y="4948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63461" y="494839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162481" y="5589"/>
                  </a:lnTo>
                  <a:lnTo>
                    <a:pt x="101071" y="10723"/>
                  </a:lnTo>
                  <a:lnTo>
                    <a:pt x="42668" y="2178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66742" y="568425"/>
              <a:ext cx="154689" cy="203882"/>
            </a:xfrm>
            <a:custGeom>
              <a:avLst/>
              <a:gdLst/>
              <a:ahLst/>
              <a:cxnLst/>
              <a:rect l="0" t="0" r="0" b="0"/>
              <a:pathLst>
                <a:path w="154689" h="203882">
                  <a:moveTo>
                    <a:pt x="7289" y="105398"/>
                  </a:moveTo>
                  <a:lnTo>
                    <a:pt x="49980" y="108518"/>
                  </a:lnTo>
                  <a:lnTo>
                    <a:pt x="71886" y="111464"/>
                  </a:lnTo>
                  <a:lnTo>
                    <a:pt x="109357" y="105376"/>
                  </a:lnTo>
                  <a:lnTo>
                    <a:pt x="132201" y="95250"/>
                  </a:lnTo>
                  <a:lnTo>
                    <a:pt x="139696" y="86934"/>
                  </a:lnTo>
                  <a:lnTo>
                    <a:pt x="148025" y="65217"/>
                  </a:lnTo>
                  <a:lnTo>
                    <a:pt x="145487" y="43086"/>
                  </a:lnTo>
                  <a:lnTo>
                    <a:pt x="136561" y="22722"/>
                  </a:lnTo>
                  <a:lnTo>
                    <a:pt x="124794" y="5872"/>
                  </a:lnTo>
                  <a:lnTo>
                    <a:pt x="114872" y="1613"/>
                  </a:lnTo>
                  <a:lnTo>
                    <a:pt x="88248" y="0"/>
                  </a:lnTo>
                  <a:lnTo>
                    <a:pt x="66277" y="6302"/>
                  </a:lnTo>
                  <a:lnTo>
                    <a:pt x="27520" y="35001"/>
                  </a:lnTo>
                  <a:lnTo>
                    <a:pt x="7694" y="64263"/>
                  </a:lnTo>
                  <a:lnTo>
                    <a:pt x="0" y="100749"/>
                  </a:lnTo>
                  <a:lnTo>
                    <a:pt x="3309" y="135606"/>
                  </a:lnTo>
                  <a:lnTo>
                    <a:pt x="17288" y="168161"/>
                  </a:lnTo>
                  <a:lnTo>
                    <a:pt x="32790" y="183206"/>
                  </a:lnTo>
                  <a:lnTo>
                    <a:pt x="71337" y="202396"/>
                  </a:lnTo>
                  <a:lnTo>
                    <a:pt x="91907" y="203881"/>
                  </a:lnTo>
                  <a:lnTo>
                    <a:pt x="154688" y="1896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79011" y="600132"/>
              <a:ext cx="142461" cy="189506"/>
            </a:xfrm>
            <a:custGeom>
              <a:avLst/>
              <a:gdLst/>
              <a:ahLst/>
              <a:cxnLst/>
              <a:rect l="0" t="0" r="0" b="0"/>
              <a:pathLst>
                <a:path w="142461" h="189506">
                  <a:moveTo>
                    <a:pt x="5589" y="52634"/>
                  </a:moveTo>
                  <a:lnTo>
                    <a:pt x="0" y="69402"/>
                  </a:lnTo>
                  <a:lnTo>
                    <a:pt x="2114" y="102186"/>
                  </a:lnTo>
                  <a:lnTo>
                    <a:pt x="10969" y="146997"/>
                  </a:lnTo>
                  <a:lnTo>
                    <a:pt x="10345" y="147128"/>
                  </a:lnTo>
                  <a:lnTo>
                    <a:pt x="8760" y="143706"/>
                  </a:lnTo>
                  <a:lnTo>
                    <a:pt x="6007" y="83619"/>
                  </a:lnTo>
                  <a:lnTo>
                    <a:pt x="11261" y="33538"/>
                  </a:lnTo>
                  <a:lnTo>
                    <a:pt x="25857" y="6162"/>
                  </a:lnTo>
                  <a:lnTo>
                    <a:pt x="33139" y="1766"/>
                  </a:lnTo>
                  <a:lnTo>
                    <a:pt x="50589" y="0"/>
                  </a:lnTo>
                  <a:lnTo>
                    <a:pt x="58986" y="3507"/>
                  </a:lnTo>
                  <a:lnTo>
                    <a:pt x="74555" y="16762"/>
                  </a:lnTo>
                  <a:lnTo>
                    <a:pt x="102444" y="61103"/>
                  </a:lnTo>
                  <a:lnTo>
                    <a:pt x="124264" y="115534"/>
                  </a:lnTo>
                  <a:lnTo>
                    <a:pt x="134041" y="170506"/>
                  </a:lnTo>
                  <a:lnTo>
                    <a:pt x="142460" y="18950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61665" y="581994"/>
              <a:ext cx="128263" cy="182336"/>
            </a:xfrm>
            <a:custGeom>
              <a:avLst/>
              <a:gdLst/>
              <a:ahLst/>
              <a:cxnLst/>
              <a:rect l="0" t="0" r="0" b="0"/>
              <a:pathLst>
                <a:path w="128263" h="182336">
                  <a:moveTo>
                    <a:pt x="128262" y="18130"/>
                  </a:moveTo>
                  <a:lnTo>
                    <a:pt x="117083" y="6951"/>
                  </a:lnTo>
                  <a:lnTo>
                    <a:pt x="99117" y="1463"/>
                  </a:lnTo>
                  <a:lnTo>
                    <a:pt x="87775" y="0"/>
                  </a:lnTo>
                  <a:lnTo>
                    <a:pt x="62695" y="7732"/>
                  </a:lnTo>
                  <a:lnTo>
                    <a:pt x="19644" y="35703"/>
                  </a:lnTo>
                  <a:lnTo>
                    <a:pt x="6678" y="55966"/>
                  </a:lnTo>
                  <a:lnTo>
                    <a:pt x="1582" y="67920"/>
                  </a:lnTo>
                  <a:lnTo>
                    <a:pt x="0" y="112691"/>
                  </a:lnTo>
                  <a:lnTo>
                    <a:pt x="7306" y="136586"/>
                  </a:lnTo>
                  <a:lnTo>
                    <a:pt x="31060" y="170990"/>
                  </a:lnTo>
                  <a:lnTo>
                    <a:pt x="50746" y="179654"/>
                  </a:lnTo>
                  <a:lnTo>
                    <a:pt x="73923" y="182335"/>
                  </a:lnTo>
                  <a:lnTo>
                    <a:pt x="117733" y="176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32041" y="575854"/>
              <a:ext cx="189514" cy="200364"/>
            </a:xfrm>
            <a:custGeom>
              <a:avLst/>
              <a:gdLst/>
              <a:ahLst/>
              <a:cxnLst/>
              <a:rect l="0" t="0" r="0" b="0"/>
              <a:pathLst>
                <a:path w="189514" h="200364">
                  <a:moveTo>
                    <a:pt x="0" y="108498"/>
                  </a:moveTo>
                  <a:lnTo>
                    <a:pt x="11178" y="97319"/>
                  </a:lnTo>
                  <a:lnTo>
                    <a:pt x="40487" y="84779"/>
                  </a:lnTo>
                  <a:lnTo>
                    <a:pt x="102875" y="71709"/>
                  </a:lnTo>
                  <a:lnTo>
                    <a:pt x="114207" y="66425"/>
                  </a:lnTo>
                  <a:lnTo>
                    <a:pt x="129917" y="51194"/>
                  </a:lnTo>
                  <a:lnTo>
                    <a:pt x="135744" y="42219"/>
                  </a:lnTo>
                  <a:lnTo>
                    <a:pt x="137290" y="33897"/>
                  </a:lnTo>
                  <a:lnTo>
                    <a:pt x="135980" y="26008"/>
                  </a:lnTo>
                  <a:lnTo>
                    <a:pt x="132767" y="18410"/>
                  </a:lnTo>
                  <a:lnTo>
                    <a:pt x="119839" y="6848"/>
                  </a:lnTo>
                  <a:lnTo>
                    <a:pt x="111478" y="2126"/>
                  </a:lnTo>
                  <a:lnTo>
                    <a:pt x="86590" y="0"/>
                  </a:lnTo>
                  <a:lnTo>
                    <a:pt x="59541" y="4125"/>
                  </a:lnTo>
                  <a:lnTo>
                    <a:pt x="39721" y="13757"/>
                  </a:lnTo>
                  <a:lnTo>
                    <a:pt x="15409" y="43512"/>
                  </a:lnTo>
                  <a:lnTo>
                    <a:pt x="6848" y="68697"/>
                  </a:lnTo>
                  <a:lnTo>
                    <a:pt x="4565" y="81964"/>
                  </a:lnTo>
                  <a:lnTo>
                    <a:pt x="8268" y="106064"/>
                  </a:lnTo>
                  <a:lnTo>
                    <a:pt x="29709" y="150131"/>
                  </a:lnTo>
                  <a:lnTo>
                    <a:pt x="55206" y="176466"/>
                  </a:lnTo>
                  <a:lnTo>
                    <a:pt x="84988" y="193497"/>
                  </a:lnTo>
                  <a:lnTo>
                    <a:pt x="121628" y="200363"/>
                  </a:lnTo>
                  <a:lnTo>
                    <a:pt x="156531" y="196809"/>
                  </a:lnTo>
                  <a:lnTo>
                    <a:pt x="189513" y="1821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29650" y="530652"/>
              <a:ext cx="134102" cy="250575"/>
            </a:xfrm>
            <a:custGeom>
              <a:avLst/>
              <a:gdLst/>
              <a:ahLst/>
              <a:cxnLst/>
              <a:rect l="0" t="0" r="0" b="0"/>
              <a:pathLst>
                <a:path w="134102" h="250575">
                  <a:moveTo>
                    <a:pt x="134101" y="48415"/>
                  </a:moveTo>
                  <a:lnTo>
                    <a:pt x="104792" y="10041"/>
                  </a:lnTo>
                  <a:lnTo>
                    <a:pt x="85200" y="2114"/>
                  </a:lnTo>
                  <a:lnTo>
                    <a:pt x="73424" y="0"/>
                  </a:lnTo>
                  <a:lnTo>
                    <a:pt x="54101" y="3891"/>
                  </a:lnTo>
                  <a:lnTo>
                    <a:pt x="37714" y="14588"/>
                  </a:lnTo>
                  <a:lnTo>
                    <a:pt x="16505" y="40342"/>
                  </a:lnTo>
                  <a:lnTo>
                    <a:pt x="6576" y="60035"/>
                  </a:lnTo>
                  <a:lnTo>
                    <a:pt x="0" y="96441"/>
                  </a:lnTo>
                  <a:lnTo>
                    <a:pt x="6183" y="157901"/>
                  </a:lnTo>
                  <a:lnTo>
                    <a:pt x="21789" y="213195"/>
                  </a:lnTo>
                  <a:lnTo>
                    <a:pt x="27641" y="224949"/>
                  </a:lnTo>
                  <a:lnTo>
                    <a:pt x="46621" y="241128"/>
                  </a:lnTo>
                  <a:lnTo>
                    <a:pt x="58233" y="247080"/>
                  </a:lnTo>
                  <a:lnTo>
                    <a:pt x="80495" y="250574"/>
                  </a:lnTo>
                  <a:lnTo>
                    <a:pt x="109639" y="245964"/>
                  </a:lnTo>
                  <a:lnTo>
                    <a:pt x="134101" y="23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29370" y="589997"/>
              <a:ext cx="187066" cy="178584"/>
            </a:xfrm>
            <a:custGeom>
              <a:avLst/>
              <a:gdLst/>
              <a:ahLst/>
              <a:cxnLst/>
              <a:rect l="0" t="0" r="0" b="0"/>
              <a:pathLst>
                <a:path w="187066" h="178584">
                  <a:moveTo>
                    <a:pt x="81780" y="125940"/>
                  </a:moveTo>
                  <a:lnTo>
                    <a:pt x="105499" y="81978"/>
                  </a:lnTo>
                  <a:lnTo>
                    <a:pt x="106750" y="61948"/>
                  </a:lnTo>
                  <a:lnTo>
                    <a:pt x="98020" y="20493"/>
                  </a:lnTo>
                  <a:lnTo>
                    <a:pt x="91437" y="12358"/>
                  </a:lnTo>
                  <a:lnTo>
                    <a:pt x="71644" y="200"/>
                  </a:lnTo>
                  <a:lnTo>
                    <a:pt x="60984" y="0"/>
                  </a:lnTo>
                  <a:lnTo>
                    <a:pt x="39782" y="9135"/>
                  </a:lnTo>
                  <a:lnTo>
                    <a:pt x="24899" y="24894"/>
                  </a:lnTo>
                  <a:lnTo>
                    <a:pt x="5813" y="63607"/>
                  </a:lnTo>
                  <a:lnTo>
                    <a:pt x="0" y="100192"/>
                  </a:lnTo>
                  <a:lnTo>
                    <a:pt x="4879" y="120736"/>
                  </a:lnTo>
                  <a:lnTo>
                    <a:pt x="27075" y="158577"/>
                  </a:lnTo>
                  <a:lnTo>
                    <a:pt x="34781" y="164076"/>
                  </a:lnTo>
                  <a:lnTo>
                    <a:pt x="43428" y="166572"/>
                  </a:lnTo>
                  <a:lnTo>
                    <a:pt x="52703" y="167066"/>
                  </a:lnTo>
                  <a:lnTo>
                    <a:pt x="69247" y="161376"/>
                  </a:lnTo>
                  <a:lnTo>
                    <a:pt x="76934" y="156583"/>
                  </a:lnTo>
                  <a:lnTo>
                    <a:pt x="88595" y="138779"/>
                  </a:lnTo>
                  <a:lnTo>
                    <a:pt x="105613" y="94811"/>
                  </a:lnTo>
                  <a:lnTo>
                    <a:pt x="109367" y="93489"/>
                  </a:lnTo>
                  <a:lnTo>
                    <a:pt x="113039" y="98457"/>
                  </a:lnTo>
                  <a:lnTo>
                    <a:pt x="132928" y="137279"/>
                  </a:lnTo>
                  <a:lnTo>
                    <a:pt x="158156" y="162705"/>
                  </a:lnTo>
                  <a:lnTo>
                    <a:pt x="187065" y="1785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16435" y="611070"/>
              <a:ext cx="157928" cy="168039"/>
            </a:xfrm>
            <a:custGeom>
              <a:avLst/>
              <a:gdLst/>
              <a:ahLst/>
              <a:cxnLst/>
              <a:rect l="0" t="0" r="0" b="0"/>
              <a:pathLst>
                <a:path w="157928" h="168039">
                  <a:moveTo>
                    <a:pt x="0" y="20639"/>
                  </a:moveTo>
                  <a:lnTo>
                    <a:pt x="5589" y="79256"/>
                  </a:lnTo>
                  <a:lnTo>
                    <a:pt x="10722" y="132260"/>
                  </a:lnTo>
                  <a:lnTo>
                    <a:pt x="16305" y="158607"/>
                  </a:lnTo>
                  <a:lnTo>
                    <a:pt x="12016" y="129737"/>
                  </a:lnTo>
                  <a:lnTo>
                    <a:pt x="10822" y="78974"/>
                  </a:lnTo>
                  <a:lnTo>
                    <a:pt x="16205" y="37794"/>
                  </a:lnTo>
                  <a:lnTo>
                    <a:pt x="25139" y="16175"/>
                  </a:lnTo>
                  <a:lnTo>
                    <a:pt x="30798" y="7135"/>
                  </a:lnTo>
                  <a:lnTo>
                    <a:pt x="38079" y="2278"/>
                  </a:lnTo>
                  <a:lnTo>
                    <a:pt x="55529" y="0"/>
                  </a:lnTo>
                  <a:lnTo>
                    <a:pt x="63925" y="3371"/>
                  </a:lnTo>
                  <a:lnTo>
                    <a:pt x="79494" y="16474"/>
                  </a:lnTo>
                  <a:lnTo>
                    <a:pt x="115652" y="71925"/>
                  </a:lnTo>
                  <a:lnTo>
                    <a:pt x="142482" y="125746"/>
                  </a:lnTo>
                  <a:lnTo>
                    <a:pt x="157927" y="16803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51104" y="605063"/>
              <a:ext cx="152138" cy="221877"/>
            </a:xfrm>
            <a:custGeom>
              <a:avLst/>
              <a:gdLst/>
              <a:ahLst/>
              <a:cxnLst/>
              <a:rect l="0" t="0" r="0" b="0"/>
              <a:pathLst>
                <a:path w="152138" h="221877">
                  <a:moveTo>
                    <a:pt x="123341" y="5589"/>
                  </a:moveTo>
                  <a:lnTo>
                    <a:pt x="100985" y="0"/>
                  </a:lnTo>
                  <a:lnTo>
                    <a:pt x="80650" y="3495"/>
                  </a:lnTo>
                  <a:lnTo>
                    <a:pt x="52590" y="18617"/>
                  </a:lnTo>
                  <a:lnTo>
                    <a:pt x="29458" y="41035"/>
                  </a:lnTo>
                  <a:lnTo>
                    <a:pt x="10906" y="69904"/>
                  </a:lnTo>
                  <a:lnTo>
                    <a:pt x="3180" y="91496"/>
                  </a:lnTo>
                  <a:lnTo>
                    <a:pt x="0" y="128789"/>
                  </a:lnTo>
                  <a:lnTo>
                    <a:pt x="11895" y="184160"/>
                  </a:lnTo>
                  <a:lnTo>
                    <a:pt x="27796" y="202327"/>
                  </a:lnTo>
                  <a:lnTo>
                    <a:pt x="50461" y="215861"/>
                  </a:lnTo>
                  <a:lnTo>
                    <a:pt x="76132" y="221876"/>
                  </a:lnTo>
                  <a:lnTo>
                    <a:pt x="96900" y="218310"/>
                  </a:lnTo>
                  <a:lnTo>
                    <a:pt x="113930" y="207757"/>
                  </a:lnTo>
                  <a:lnTo>
                    <a:pt x="135500" y="182084"/>
                  </a:lnTo>
                  <a:lnTo>
                    <a:pt x="145513" y="162410"/>
                  </a:lnTo>
                  <a:lnTo>
                    <a:pt x="152137" y="126014"/>
                  </a:lnTo>
                  <a:lnTo>
                    <a:pt x="148511" y="91184"/>
                  </a:lnTo>
                  <a:lnTo>
                    <a:pt x="134438" y="58637"/>
                  </a:lnTo>
                  <a:lnTo>
                    <a:pt x="118915" y="43594"/>
                  </a:lnTo>
                  <a:lnTo>
                    <a:pt x="70699" y="161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37616" y="629513"/>
              <a:ext cx="178986" cy="223296"/>
            </a:xfrm>
            <a:custGeom>
              <a:avLst/>
              <a:gdLst/>
              <a:ahLst/>
              <a:cxnLst/>
              <a:rect l="0" t="0" r="0" b="0"/>
              <a:pathLst>
                <a:path w="178986" h="223296">
                  <a:moveTo>
                    <a:pt x="0" y="2196"/>
                  </a:moveTo>
                  <a:lnTo>
                    <a:pt x="17959" y="56071"/>
                  </a:lnTo>
                  <a:lnTo>
                    <a:pt x="35149" y="113233"/>
                  </a:lnTo>
                  <a:lnTo>
                    <a:pt x="46804" y="150991"/>
                  </a:lnTo>
                  <a:lnTo>
                    <a:pt x="42680" y="90268"/>
                  </a:lnTo>
                  <a:lnTo>
                    <a:pt x="45346" y="33848"/>
                  </a:lnTo>
                  <a:lnTo>
                    <a:pt x="47778" y="19788"/>
                  </a:lnTo>
                  <a:lnTo>
                    <a:pt x="54079" y="10415"/>
                  </a:lnTo>
                  <a:lnTo>
                    <a:pt x="62959" y="4166"/>
                  </a:lnTo>
                  <a:lnTo>
                    <a:pt x="73558" y="0"/>
                  </a:lnTo>
                  <a:lnTo>
                    <a:pt x="82964" y="732"/>
                  </a:lnTo>
                  <a:lnTo>
                    <a:pt x="99654" y="10904"/>
                  </a:lnTo>
                  <a:lnTo>
                    <a:pt x="111751" y="27124"/>
                  </a:lnTo>
                  <a:lnTo>
                    <a:pt x="144847" y="89884"/>
                  </a:lnTo>
                  <a:lnTo>
                    <a:pt x="163441" y="149834"/>
                  </a:lnTo>
                  <a:lnTo>
                    <a:pt x="170585" y="196739"/>
                  </a:lnTo>
                  <a:lnTo>
                    <a:pt x="178985" y="2232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69243" y="400082"/>
              <a:ext cx="10530" cy="410613"/>
            </a:xfrm>
            <a:custGeom>
              <a:avLst/>
              <a:gdLst/>
              <a:ahLst/>
              <a:cxnLst/>
              <a:rect l="0" t="0" r="0" b="0"/>
              <a:pathLst>
                <a:path w="10530" h="410613">
                  <a:moveTo>
                    <a:pt x="0" y="0"/>
                  </a:moveTo>
                  <a:lnTo>
                    <a:pt x="0" y="52051"/>
                  </a:lnTo>
                  <a:lnTo>
                    <a:pt x="0" y="101990"/>
                  </a:lnTo>
                  <a:lnTo>
                    <a:pt x="0" y="160787"/>
                  </a:lnTo>
                  <a:lnTo>
                    <a:pt x="0" y="220126"/>
                  </a:lnTo>
                  <a:lnTo>
                    <a:pt x="3120" y="262781"/>
                  </a:lnTo>
                  <a:lnTo>
                    <a:pt x="8333" y="320017"/>
                  </a:lnTo>
                  <a:lnTo>
                    <a:pt x="10095" y="381278"/>
                  </a:lnTo>
                  <a:lnTo>
                    <a:pt x="10529" y="4106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42943" y="715937"/>
              <a:ext cx="42115" cy="52644"/>
            </a:xfrm>
            <a:custGeom>
              <a:avLst/>
              <a:gdLst/>
              <a:ahLst/>
              <a:cxnLst/>
              <a:rect l="0" t="0" r="0" b="0"/>
              <a:pathLst>
                <a:path w="42115" h="52644">
                  <a:moveTo>
                    <a:pt x="0" y="0"/>
                  </a:moveTo>
                  <a:lnTo>
                    <a:pt x="42114" y="52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32414" y="663295"/>
              <a:ext cx="136871" cy="379027"/>
            </a:xfrm>
            <a:custGeom>
              <a:avLst/>
              <a:gdLst/>
              <a:ahLst/>
              <a:cxnLst/>
              <a:rect l="0" t="0" r="0" b="0"/>
              <a:pathLst>
                <a:path w="136871" h="379027">
                  <a:moveTo>
                    <a:pt x="136870" y="0"/>
                  </a:moveTo>
                  <a:lnTo>
                    <a:pt x="125692" y="11178"/>
                  </a:lnTo>
                  <a:lnTo>
                    <a:pt x="102027" y="73217"/>
                  </a:lnTo>
                  <a:lnTo>
                    <a:pt x="80552" y="130189"/>
                  </a:lnTo>
                  <a:lnTo>
                    <a:pt x="60101" y="188633"/>
                  </a:lnTo>
                  <a:lnTo>
                    <a:pt x="49263" y="237605"/>
                  </a:lnTo>
                  <a:lnTo>
                    <a:pt x="33054" y="290980"/>
                  </a:lnTo>
                  <a:lnTo>
                    <a:pt x="15021" y="349502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43459" y="357968"/>
              <a:ext cx="146966" cy="442198"/>
            </a:xfrm>
            <a:custGeom>
              <a:avLst/>
              <a:gdLst/>
              <a:ahLst/>
              <a:cxnLst/>
              <a:rect l="0" t="0" r="0" b="0"/>
              <a:pathLst>
                <a:path w="146966" h="442198">
                  <a:moveTo>
                    <a:pt x="10095" y="0"/>
                  </a:moveTo>
                  <a:lnTo>
                    <a:pt x="10095" y="60384"/>
                  </a:lnTo>
                  <a:lnTo>
                    <a:pt x="10095" y="121227"/>
                  </a:lnTo>
                  <a:lnTo>
                    <a:pt x="10095" y="166183"/>
                  </a:lnTo>
                  <a:lnTo>
                    <a:pt x="10095" y="228614"/>
                  </a:lnTo>
                  <a:lnTo>
                    <a:pt x="10095" y="278958"/>
                  </a:lnTo>
                  <a:lnTo>
                    <a:pt x="10095" y="329229"/>
                  </a:lnTo>
                  <a:lnTo>
                    <a:pt x="6975" y="385611"/>
                  </a:lnTo>
                  <a:lnTo>
                    <a:pt x="4505" y="397454"/>
                  </a:lnTo>
                  <a:lnTo>
                    <a:pt x="2859" y="399500"/>
                  </a:lnTo>
                  <a:lnTo>
                    <a:pt x="0" y="351379"/>
                  </a:lnTo>
                  <a:lnTo>
                    <a:pt x="5284" y="317022"/>
                  </a:lnTo>
                  <a:lnTo>
                    <a:pt x="19848" y="284616"/>
                  </a:lnTo>
                  <a:lnTo>
                    <a:pt x="35486" y="269606"/>
                  </a:lnTo>
                  <a:lnTo>
                    <a:pt x="44570" y="263965"/>
                  </a:lnTo>
                  <a:lnTo>
                    <a:pt x="52965" y="263714"/>
                  </a:lnTo>
                  <a:lnTo>
                    <a:pt x="60902" y="267057"/>
                  </a:lnTo>
                  <a:lnTo>
                    <a:pt x="75959" y="281299"/>
                  </a:lnTo>
                  <a:lnTo>
                    <a:pt x="111763" y="341879"/>
                  </a:lnTo>
                  <a:lnTo>
                    <a:pt x="135498" y="399351"/>
                  </a:lnTo>
                  <a:lnTo>
                    <a:pt x="146965" y="4421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634835" y="619522"/>
              <a:ext cx="176688" cy="191173"/>
            </a:xfrm>
            <a:custGeom>
              <a:avLst/>
              <a:gdLst/>
              <a:ahLst/>
              <a:cxnLst/>
              <a:rect l="0" t="0" r="0" b="0"/>
              <a:pathLst>
                <a:path w="176688" h="191173">
                  <a:moveTo>
                    <a:pt x="92460" y="128001"/>
                  </a:moveTo>
                  <a:lnTo>
                    <a:pt x="103638" y="111233"/>
                  </a:lnTo>
                  <a:lnTo>
                    <a:pt x="110590" y="78449"/>
                  </a:lnTo>
                  <a:lnTo>
                    <a:pt x="105977" y="55675"/>
                  </a:lnTo>
                  <a:lnTo>
                    <a:pt x="90226" y="26242"/>
                  </a:lnTo>
                  <a:lnTo>
                    <a:pt x="76259" y="11415"/>
                  </a:lnTo>
                  <a:lnTo>
                    <a:pt x="58353" y="926"/>
                  </a:lnTo>
                  <a:lnTo>
                    <a:pt x="49835" y="0"/>
                  </a:lnTo>
                  <a:lnTo>
                    <a:pt x="34131" y="5211"/>
                  </a:lnTo>
                  <a:lnTo>
                    <a:pt x="22472" y="18445"/>
                  </a:lnTo>
                  <a:lnTo>
                    <a:pt x="5455" y="61127"/>
                  </a:lnTo>
                  <a:lnTo>
                    <a:pt x="0" y="100907"/>
                  </a:lnTo>
                  <a:lnTo>
                    <a:pt x="3973" y="142330"/>
                  </a:lnTo>
                  <a:lnTo>
                    <a:pt x="12578" y="164005"/>
                  </a:lnTo>
                  <a:lnTo>
                    <a:pt x="18148" y="173061"/>
                  </a:lnTo>
                  <a:lnTo>
                    <a:pt x="26541" y="177928"/>
                  </a:lnTo>
                  <a:lnTo>
                    <a:pt x="48345" y="180216"/>
                  </a:lnTo>
                  <a:lnTo>
                    <a:pt x="57201" y="176849"/>
                  </a:lnTo>
                  <a:lnTo>
                    <a:pt x="70160" y="163749"/>
                  </a:lnTo>
                  <a:lnTo>
                    <a:pt x="95552" y="106385"/>
                  </a:lnTo>
                  <a:lnTo>
                    <a:pt x="99200" y="104232"/>
                  </a:lnTo>
                  <a:lnTo>
                    <a:pt x="102802" y="107475"/>
                  </a:lnTo>
                  <a:lnTo>
                    <a:pt x="135482" y="157438"/>
                  </a:lnTo>
                  <a:lnTo>
                    <a:pt x="155900" y="176887"/>
                  </a:lnTo>
                  <a:lnTo>
                    <a:pt x="176687" y="19117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811523" y="631709"/>
              <a:ext cx="115814" cy="188407"/>
            </a:xfrm>
            <a:custGeom>
              <a:avLst/>
              <a:gdLst/>
              <a:ahLst/>
              <a:cxnLst/>
              <a:rect l="0" t="0" r="0" b="0"/>
              <a:pathLst>
                <a:path w="115814" h="188407">
                  <a:moveTo>
                    <a:pt x="0" y="10529"/>
                  </a:moveTo>
                  <a:lnTo>
                    <a:pt x="19128" y="71639"/>
                  </a:lnTo>
                  <a:lnTo>
                    <a:pt x="44214" y="131660"/>
                  </a:lnTo>
                  <a:lnTo>
                    <a:pt x="61324" y="166912"/>
                  </a:lnTo>
                  <a:lnTo>
                    <a:pt x="77558" y="182588"/>
                  </a:lnTo>
                  <a:lnTo>
                    <a:pt x="86800" y="188406"/>
                  </a:lnTo>
                  <a:lnTo>
                    <a:pt x="92962" y="186435"/>
                  </a:lnTo>
                  <a:lnTo>
                    <a:pt x="97070" y="179273"/>
                  </a:lnTo>
                  <a:lnTo>
                    <a:pt x="109251" y="120160"/>
                  </a:lnTo>
                  <a:lnTo>
                    <a:pt x="113869" y="66929"/>
                  </a:lnTo>
                  <a:lnTo>
                    <a:pt x="114949" y="37935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958922" y="646929"/>
              <a:ext cx="168457" cy="185789"/>
            </a:xfrm>
            <a:custGeom>
              <a:avLst/>
              <a:gdLst/>
              <a:ahLst/>
              <a:cxnLst/>
              <a:rect l="0" t="0" r="0" b="0"/>
              <a:pathLst>
                <a:path w="168457" h="185789">
                  <a:moveTo>
                    <a:pt x="0" y="37423"/>
                  </a:moveTo>
                  <a:lnTo>
                    <a:pt x="29308" y="75796"/>
                  </a:lnTo>
                  <a:lnTo>
                    <a:pt x="60676" y="97016"/>
                  </a:lnTo>
                  <a:lnTo>
                    <a:pt x="86239" y="101733"/>
                  </a:lnTo>
                  <a:lnTo>
                    <a:pt x="110858" y="98761"/>
                  </a:lnTo>
                  <a:lnTo>
                    <a:pt x="129598" y="89641"/>
                  </a:lnTo>
                  <a:lnTo>
                    <a:pt x="142607" y="74669"/>
                  </a:lnTo>
                  <a:lnTo>
                    <a:pt x="147714" y="65763"/>
                  </a:lnTo>
                  <a:lnTo>
                    <a:pt x="150268" y="46509"/>
                  </a:lnTo>
                  <a:lnTo>
                    <a:pt x="149311" y="36461"/>
                  </a:lnTo>
                  <a:lnTo>
                    <a:pt x="138890" y="19058"/>
                  </a:lnTo>
                  <a:lnTo>
                    <a:pt x="131198" y="11142"/>
                  </a:lnTo>
                  <a:lnTo>
                    <a:pt x="110172" y="2346"/>
                  </a:lnTo>
                  <a:lnTo>
                    <a:pt x="98015" y="0"/>
                  </a:lnTo>
                  <a:lnTo>
                    <a:pt x="75147" y="3633"/>
                  </a:lnTo>
                  <a:lnTo>
                    <a:pt x="45662" y="18832"/>
                  </a:lnTo>
                  <a:lnTo>
                    <a:pt x="37460" y="25029"/>
                  </a:lnTo>
                  <a:lnTo>
                    <a:pt x="28347" y="44393"/>
                  </a:lnTo>
                  <a:lnTo>
                    <a:pt x="22496" y="100541"/>
                  </a:lnTo>
                  <a:lnTo>
                    <a:pt x="27936" y="124357"/>
                  </a:lnTo>
                  <a:lnTo>
                    <a:pt x="44152" y="150919"/>
                  </a:lnTo>
                  <a:lnTo>
                    <a:pt x="59397" y="166244"/>
                  </a:lnTo>
                  <a:lnTo>
                    <a:pt x="81771" y="180854"/>
                  </a:lnTo>
                  <a:lnTo>
                    <a:pt x="104193" y="185788"/>
                  </a:lnTo>
                  <a:lnTo>
                    <a:pt x="159001" y="176573"/>
                  </a:lnTo>
                  <a:lnTo>
                    <a:pt x="168456" y="17429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392545" y="599926"/>
              <a:ext cx="198088" cy="237492"/>
            </a:xfrm>
            <a:custGeom>
              <a:avLst/>
              <a:gdLst/>
              <a:ahLst/>
              <a:cxnLst/>
              <a:rect l="0" t="0" r="0" b="0"/>
              <a:pathLst>
                <a:path w="198088" h="237492">
                  <a:moveTo>
                    <a:pt x="103330" y="84426"/>
                  </a:moveTo>
                  <a:lnTo>
                    <a:pt x="100210" y="41734"/>
                  </a:lnTo>
                  <a:lnTo>
                    <a:pt x="93755" y="22168"/>
                  </a:lnTo>
                  <a:lnTo>
                    <a:pt x="83087" y="5673"/>
                  </a:lnTo>
                  <a:lnTo>
                    <a:pt x="74627" y="1508"/>
                  </a:lnTo>
                  <a:lnTo>
                    <a:pt x="52748" y="0"/>
                  </a:lnTo>
                  <a:lnTo>
                    <a:pt x="42703" y="3576"/>
                  </a:lnTo>
                  <a:lnTo>
                    <a:pt x="25302" y="16907"/>
                  </a:lnTo>
                  <a:lnTo>
                    <a:pt x="7941" y="44143"/>
                  </a:lnTo>
                  <a:lnTo>
                    <a:pt x="0" y="94363"/>
                  </a:lnTo>
                  <a:lnTo>
                    <a:pt x="1551" y="153156"/>
                  </a:lnTo>
                  <a:lnTo>
                    <a:pt x="12775" y="199258"/>
                  </a:lnTo>
                  <a:lnTo>
                    <a:pt x="28406" y="225945"/>
                  </a:lnTo>
                  <a:lnTo>
                    <a:pt x="37003" y="231414"/>
                  </a:lnTo>
                  <a:lnTo>
                    <a:pt x="59033" y="237491"/>
                  </a:lnTo>
                  <a:lnTo>
                    <a:pt x="67950" y="235603"/>
                  </a:lnTo>
                  <a:lnTo>
                    <a:pt x="75064" y="230834"/>
                  </a:lnTo>
                  <a:lnTo>
                    <a:pt x="86088" y="216177"/>
                  </a:lnTo>
                  <a:lnTo>
                    <a:pt x="94887" y="197964"/>
                  </a:lnTo>
                  <a:lnTo>
                    <a:pt x="101662" y="142035"/>
                  </a:lnTo>
                  <a:lnTo>
                    <a:pt x="102836" y="109424"/>
                  </a:lnTo>
                  <a:lnTo>
                    <a:pt x="105523" y="129787"/>
                  </a:lnTo>
                  <a:lnTo>
                    <a:pt x="120097" y="157918"/>
                  </a:lnTo>
                  <a:lnTo>
                    <a:pt x="152823" y="196240"/>
                  </a:lnTo>
                  <a:lnTo>
                    <a:pt x="169780" y="204311"/>
                  </a:lnTo>
                  <a:lnTo>
                    <a:pt x="198087" y="2107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69575" y="634873"/>
              <a:ext cx="136871" cy="154765"/>
            </a:xfrm>
            <a:custGeom>
              <a:avLst/>
              <a:gdLst/>
              <a:ahLst/>
              <a:cxnLst/>
              <a:rect l="0" t="0" r="0" b="0"/>
              <a:pathLst>
                <a:path w="136871" h="154765">
                  <a:moveTo>
                    <a:pt x="0" y="28422"/>
                  </a:moveTo>
                  <a:lnTo>
                    <a:pt x="3120" y="82566"/>
                  </a:lnTo>
                  <a:lnTo>
                    <a:pt x="9065" y="143102"/>
                  </a:lnTo>
                  <a:lnTo>
                    <a:pt x="8383" y="149329"/>
                  </a:lnTo>
                  <a:lnTo>
                    <a:pt x="6759" y="148801"/>
                  </a:lnTo>
                  <a:lnTo>
                    <a:pt x="4506" y="143770"/>
                  </a:lnTo>
                  <a:lnTo>
                    <a:pt x="593" y="86101"/>
                  </a:lnTo>
                  <a:lnTo>
                    <a:pt x="2603" y="56397"/>
                  </a:lnTo>
                  <a:lnTo>
                    <a:pt x="16889" y="21113"/>
                  </a:lnTo>
                  <a:lnTo>
                    <a:pt x="29343" y="3337"/>
                  </a:lnTo>
                  <a:lnTo>
                    <a:pt x="37109" y="0"/>
                  </a:lnTo>
                  <a:lnTo>
                    <a:pt x="45796" y="115"/>
                  </a:lnTo>
                  <a:lnTo>
                    <a:pt x="55097" y="2532"/>
                  </a:lnTo>
                  <a:lnTo>
                    <a:pt x="71671" y="14575"/>
                  </a:lnTo>
                  <a:lnTo>
                    <a:pt x="107357" y="60957"/>
                  </a:lnTo>
                  <a:lnTo>
                    <a:pt x="131757" y="122092"/>
                  </a:lnTo>
                  <a:lnTo>
                    <a:pt x="136870" y="15476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85126" y="673823"/>
              <a:ext cx="16118" cy="157929"/>
            </a:xfrm>
            <a:custGeom>
              <a:avLst/>
              <a:gdLst/>
              <a:ahLst/>
              <a:cxnLst/>
              <a:rect l="0" t="0" r="0" b="0"/>
              <a:pathLst>
                <a:path w="16118" h="157929">
                  <a:moveTo>
                    <a:pt x="5589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12621" y="133375"/>
                  </a:lnTo>
                  <a:lnTo>
                    <a:pt x="16117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980186" y="53695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066823" y="641573"/>
              <a:ext cx="155519" cy="190179"/>
            </a:xfrm>
            <a:custGeom>
              <a:avLst/>
              <a:gdLst/>
              <a:ahLst/>
              <a:cxnLst/>
              <a:rect l="0" t="0" r="0" b="0"/>
              <a:pathLst>
                <a:path w="155519" h="190179">
                  <a:moveTo>
                    <a:pt x="8119" y="53307"/>
                  </a:moveTo>
                  <a:lnTo>
                    <a:pt x="13708" y="115400"/>
                  </a:lnTo>
                  <a:lnTo>
                    <a:pt x="17185" y="153334"/>
                  </a:lnTo>
                  <a:lnTo>
                    <a:pt x="16502" y="157426"/>
                  </a:lnTo>
                  <a:lnTo>
                    <a:pt x="14878" y="155475"/>
                  </a:lnTo>
                  <a:lnTo>
                    <a:pt x="1774" y="113512"/>
                  </a:lnTo>
                  <a:lnTo>
                    <a:pt x="0" y="77125"/>
                  </a:lnTo>
                  <a:lnTo>
                    <a:pt x="12408" y="22085"/>
                  </a:lnTo>
                  <a:lnTo>
                    <a:pt x="17998" y="13775"/>
                  </a:lnTo>
                  <a:lnTo>
                    <a:pt x="33567" y="1422"/>
                  </a:lnTo>
                  <a:lnTo>
                    <a:pt x="42632" y="0"/>
                  </a:lnTo>
                  <a:lnTo>
                    <a:pt x="62063" y="4659"/>
                  </a:lnTo>
                  <a:lnTo>
                    <a:pt x="79277" y="17648"/>
                  </a:lnTo>
                  <a:lnTo>
                    <a:pt x="116579" y="71921"/>
                  </a:lnTo>
                  <a:lnTo>
                    <a:pt x="146375" y="126685"/>
                  </a:lnTo>
                  <a:lnTo>
                    <a:pt x="155518" y="19017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266288" y="463451"/>
              <a:ext cx="156096" cy="380383"/>
            </a:xfrm>
            <a:custGeom>
              <a:avLst/>
              <a:gdLst/>
              <a:ahLst/>
              <a:cxnLst/>
              <a:rect l="0" t="0" r="0" b="0"/>
              <a:pathLst>
                <a:path w="156096" h="380383">
                  <a:moveTo>
                    <a:pt x="103453" y="305129"/>
                  </a:moveTo>
                  <a:lnTo>
                    <a:pt x="101113" y="265441"/>
                  </a:lnTo>
                  <a:lnTo>
                    <a:pt x="92274" y="243036"/>
                  </a:lnTo>
                  <a:lnTo>
                    <a:pt x="74308" y="227619"/>
                  </a:lnTo>
                  <a:lnTo>
                    <a:pt x="62965" y="221870"/>
                  </a:lnTo>
                  <a:lnTo>
                    <a:pt x="51895" y="220377"/>
                  </a:lnTo>
                  <a:lnTo>
                    <a:pt x="30235" y="224958"/>
                  </a:lnTo>
                  <a:lnTo>
                    <a:pt x="21886" y="230624"/>
                  </a:lnTo>
                  <a:lnTo>
                    <a:pt x="9489" y="246279"/>
                  </a:lnTo>
                  <a:lnTo>
                    <a:pt x="1522" y="280413"/>
                  </a:lnTo>
                  <a:lnTo>
                    <a:pt x="0" y="332699"/>
                  </a:lnTo>
                  <a:lnTo>
                    <a:pt x="4052" y="355987"/>
                  </a:lnTo>
                  <a:lnTo>
                    <a:pt x="9109" y="364770"/>
                  </a:lnTo>
                  <a:lnTo>
                    <a:pt x="24088" y="377650"/>
                  </a:lnTo>
                  <a:lnTo>
                    <a:pt x="32995" y="380382"/>
                  </a:lnTo>
                  <a:lnTo>
                    <a:pt x="52251" y="380299"/>
                  </a:lnTo>
                  <a:lnTo>
                    <a:pt x="69388" y="373243"/>
                  </a:lnTo>
                  <a:lnTo>
                    <a:pt x="77234" y="368086"/>
                  </a:lnTo>
                  <a:lnTo>
                    <a:pt x="99454" y="338471"/>
                  </a:lnTo>
                  <a:lnTo>
                    <a:pt x="115266" y="288882"/>
                  </a:lnTo>
                  <a:lnTo>
                    <a:pt x="122684" y="226054"/>
                  </a:lnTo>
                  <a:lnTo>
                    <a:pt x="122799" y="180444"/>
                  </a:lnTo>
                  <a:lnTo>
                    <a:pt x="117114" y="125855"/>
                  </a:lnTo>
                  <a:lnTo>
                    <a:pt x="113740" y="77836"/>
                  </a:lnTo>
                  <a:lnTo>
                    <a:pt x="102712" y="16040"/>
                  </a:lnTo>
                  <a:lnTo>
                    <a:pt x="99449" y="3608"/>
                  </a:lnTo>
                  <a:lnTo>
                    <a:pt x="97274" y="0"/>
                  </a:lnTo>
                  <a:lnTo>
                    <a:pt x="95824" y="2274"/>
                  </a:lnTo>
                  <a:lnTo>
                    <a:pt x="93497" y="50723"/>
                  </a:lnTo>
                  <a:lnTo>
                    <a:pt x="93094" y="107697"/>
                  </a:lnTo>
                  <a:lnTo>
                    <a:pt x="101363" y="168124"/>
                  </a:lnTo>
                  <a:lnTo>
                    <a:pt x="110892" y="222811"/>
                  </a:lnTo>
                  <a:lnTo>
                    <a:pt x="121125" y="275409"/>
                  </a:lnTo>
                  <a:lnTo>
                    <a:pt x="128075" y="306348"/>
                  </a:lnTo>
                  <a:lnTo>
                    <a:pt x="132735" y="314130"/>
                  </a:lnTo>
                  <a:lnTo>
                    <a:pt x="138183" y="316979"/>
                  </a:lnTo>
                  <a:lnTo>
                    <a:pt x="156095" y="3156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458908" y="715937"/>
              <a:ext cx="5590" cy="115815"/>
            </a:xfrm>
            <a:custGeom>
              <a:avLst/>
              <a:gdLst/>
              <a:ahLst/>
              <a:cxnLst/>
              <a:rect l="0" t="0" r="0" b="0"/>
              <a:pathLst>
                <a:path w="5590" h="115815">
                  <a:moveTo>
                    <a:pt x="5589" y="0"/>
                  </a:moveTo>
                  <a:lnTo>
                    <a:pt x="0" y="16768"/>
                  </a:lnTo>
                  <a:lnTo>
                    <a:pt x="3272" y="68347"/>
                  </a:lnTo>
                  <a:lnTo>
                    <a:pt x="5589" y="1158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432911" y="57906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538197" y="662328"/>
              <a:ext cx="63172" cy="130882"/>
            </a:xfrm>
            <a:custGeom>
              <a:avLst/>
              <a:gdLst/>
              <a:ahLst/>
              <a:cxnLst/>
              <a:rect l="0" t="0" r="0" b="0"/>
              <a:pathLst>
                <a:path w="63172" h="130882">
                  <a:moveTo>
                    <a:pt x="0" y="85195"/>
                  </a:moveTo>
                  <a:lnTo>
                    <a:pt x="25171" y="130881"/>
                  </a:lnTo>
                  <a:lnTo>
                    <a:pt x="19096" y="103145"/>
                  </a:lnTo>
                  <a:lnTo>
                    <a:pt x="5591" y="52030"/>
                  </a:lnTo>
                  <a:lnTo>
                    <a:pt x="7554" y="26781"/>
                  </a:lnTo>
                  <a:lnTo>
                    <a:pt x="12055" y="17007"/>
                  </a:lnTo>
                  <a:lnTo>
                    <a:pt x="26414" y="3026"/>
                  </a:lnTo>
                  <a:lnTo>
                    <a:pt x="33987" y="0"/>
                  </a:lnTo>
                  <a:lnTo>
                    <a:pt x="63171" y="9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667339" y="678336"/>
              <a:ext cx="123664" cy="188271"/>
            </a:xfrm>
            <a:custGeom>
              <a:avLst/>
              <a:gdLst/>
              <a:ahLst/>
              <a:cxnLst/>
              <a:rect l="0" t="0" r="0" b="0"/>
              <a:pathLst>
                <a:path w="123664" h="188271">
                  <a:moveTo>
                    <a:pt x="18256" y="48130"/>
                  </a:moveTo>
                  <a:lnTo>
                    <a:pt x="29435" y="64897"/>
                  </a:lnTo>
                  <a:lnTo>
                    <a:pt x="37407" y="69837"/>
                  </a:lnTo>
                  <a:lnTo>
                    <a:pt x="58743" y="75325"/>
                  </a:lnTo>
                  <a:lnTo>
                    <a:pt x="91474" y="72825"/>
                  </a:lnTo>
                  <a:lnTo>
                    <a:pt x="109679" y="64565"/>
                  </a:lnTo>
                  <a:lnTo>
                    <a:pt x="117810" y="59087"/>
                  </a:lnTo>
                  <a:lnTo>
                    <a:pt x="122060" y="51925"/>
                  </a:lnTo>
                  <a:lnTo>
                    <a:pt x="123663" y="34609"/>
                  </a:lnTo>
                  <a:lnTo>
                    <a:pt x="117356" y="18334"/>
                  </a:lnTo>
                  <a:lnTo>
                    <a:pt x="112399" y="10718"/>
                  </a:lnTo>
                  <a:lnTo>
                    <a:pt x="103245" y="5641"/>
                  </a:lnTo>
                  <a:lnTo>
                    <a:pt x="77477" y="0"/>
                  </a:lnTo>
                  <a:lnTo>
                    <a:pt x="55885" y="3732"/>
                  </a:lnTo>
                  <a:lnTo>
                    <a:pt x="30576" y="18987"/>
                  </a:lnTo>
                  <a:lnTo>
                    <a:pt x="16713" y="32838"/>
                  </a:lnTo>
                  <a:lnTo>
                    <a:pt x="6652" y="50692"/>
                  </a:lnTo>
                  <a:lnTo>
                    <a:pt x="0" y="86064"/>
                  </a:lnTo>
                  <a:lnTo>
                    <a:pt x="3618" y="120591"/>
                  </a:lnTo>
                  <a:lnTo>
                    <a:pt x="12140" y="139216"/>
                  </a:lnTo>
                  <a:lnTo>
                    <a:pt x="36675" y="170237"/>
                  </a:lnTo>
                  <a:lnTo>
                    <a:pt x="62709" y="186215"/>
                  </a:lnTo>
                  <a:lnTo>
                    <a:pt x="82466" y="188270"/>
                  </a:lnTo>
                  <a:lnTo>
                    <a:pt x="123541" y="1850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847817" y="678763"/>
              <a:ext cx="111521" cy="174601"/>
            </a:xfrm>
            <a:custGeom>
              <a:avLst/>
              <a:gdLst/>
              <a:ahLst/>
              <a:cxnLst/>
              <a:rect l="0" t="0" r="0" b="0"/>
              <a:pathLst>
                <a:path w="111521" h="174601">
                  <a:moveTo>
                    <a:pt x="100991" y="5589"/>
                  </a:moveTo>
                  <a:lnTo>
                    <a:pt x="84223" y="0"/>
                  </a:lnTo>
                  <a:lnTo>
                    <a:pt x="66633" y="375"/>
                  </a:lnTo>
                  <a:lnTo>
                    <a:pt x="48286" y="5611"/>
                  </a:lnTo>
                  <a:lnTo>
                    <a:pt x="32333" y="15737"/>
                  </a:lnTo>
                  <a:lnTo>
                    <a:pt x="10198" y="45771"/>
                  </a:lnTo>
                  <a:lnTo>
                    <a:pt x="0" y="84305"/>
                  </a:lnTo>
                  <a:lnTo>
                    <a:pt x="2567" y="119769"/>
                  </a:lnTo>
                  <a:lnTo>
                    <a:pt x="10844" y="138614"/>
                  </a:lnTo>
                  <a:lnTo>
                    <a:pt x="23491" y="154788"/>
                  </a:lnTo>
                  <a:lnTo>
                    <a:pt x="40810" y="169776"/>
                  </a:lnTo>
                  <a:lnTo>
                    <a:pt x="51512" y="173538"/>
                  </a:lnTo>
                  <a:lnTo>
                    <a:pt x="75881" y="174600"/>
                  </a:lnTo>
                  <a:lnTo>
                    <a:pt x="92951" y="171172"/>
                  </a:lnTo>
                  <a:lnTo>
                    <a:pt x="111520" y="16351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054526" y="431668"/>
              <a:ext cx="31154" cy="379027"/>
            </a:xfrm>
            <a:custGeom>
              <a:avLst/>
              <a:gdLst/>
              <a:ahLst/>
              <a:cxnLst/>
              <a:rect l="0" t="0" r="0" b="0"/>
              <a:pathLst>
                <a:path w="31154" h="379027">
                  <a:moveTo>
                    <a:pt x="10096" y="0"/>
                  </a:moveTo>
                  <a:lnTo>
                    <a:pt x="2860" y="28726"/>
                  </a:lnTo>
                  <a:lnTo>
                    <a:pt x="543" y="80261"/>
                  </a:lnTo>
                  <a:lnTo>
                    <a:pt x="0" y="123799"/>
                  </a:lnTo>
                  <a:lnTo>
                    <a:pt x="2879" y="170445"/>
                  </a:lnTo>
                  <a:lnTo>
                    <a:pt x="6888" y="217303"/>
                  </a:lnTo>
                  <a:lnTo>
                    <a:pt x="8670" y="261526"/>
                  </a:lnTo>
                  <a:lnTo>
                    <a:pt x="15263" y="314705"/>
                  </a:lnTo>
                  <a:lnTo>
                    <a:pt x="28251" y="368129"/>
                  </a:lnTo>
                  <a:lnTo>
                    <a:pt x="31153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959337" y="579067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1952" y="5589"/>
                  </a:lnTo>
                  <a:lnTo>
                    <a:pt x="96609" y="16788"/>
                  </a:lnTo>
                  <a:lnTo>
                    <a:pt x="36804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408064" y="652766"/>
              <a:ext cx="165158" cy="211998"/>
            </a:xfrm>
            <a:custGeom>
              <a:avLst/>
              <a:gdLst/>
              <a:ahLst/>
              <a:cxnLst/>
              <a:rect l="0" t="0" r="0" b="0"/>
              <a:pathLst>
                <a:path w="165158" h="211998">
                  <a:moveTo>
                    <a:pt x="119812" y="10529"/>
                  </a:moveTo>
                  <a:lnTo>
                    <a:pt x="103044" y="4940"/>
                  </a:lnTo>
                  <a:lnTo>
                    <a:pt x="85453" y="5315"/>
                  </a:lnTo>
                  <a:lnTo>
                    <a:pt x="67106" y="10551"/>
                  </a:lnTo>
                  <a:lnTo>
                    <a:pt x="29019" y="39532"/>
                  </a:lnTo>
                  <a:lnTo>
                    <a:pt x="13231" y="65526"/>
                  </a:lnTo>
                  <a:lnTo>
                    <a:pt x="1144" y="95454"/>
                  </a:lnTo>
                  <a:lnTo>
                    <a:pt x="0" y="116124"/>
                  </a:lnTo>
                  <a:lnTo>
                    <a:pt x="8798" y="163578"/>
                  </a:lnTo>
                  <a:lnTo>
                    <a:pt x="21339" y="184226"/>
                  </a:lnTo>
                  <a:lnTo>
                    <a:pt x="38611" y="200031"/>
                  </a:lnTo>
                  <a:lnTo>
                    <a:pt x="57986" y="210956"/>
                  </a:lnTo>
                  <a:lnTo>
                    <a:pt x="69236" y="211997"/>
                  </a:lnTo>
                  <a:lnTo>
                    <a:pt x="94214" y="206915"/>
                  </a:lnTo>
                  <a:lnTo>
                    <a:pt x="114674" y="193738"/>
                  </a:lnTo>
                  <a:lnTo>
                    <a:pt x="146873" y="156683"/>
                  </a:lnTo>
                  <a:lnTo>
                    <a:pt x="163055" y="125973"/>
                  </a:lnTo>
                  <a:lnTo>
                    <a:pt x="165157" y="102002"/>
                  </a:lnTo>
                  <a:lnTo>
                    <a:pt x="156975" y="54074"/>
                  </a:lnTo>
                  <a:lnTo>
                    <a:pt x="141872" y="21481"/>
                  </a:lnTo>
                  <a:lnTo>
                    <a:pt x="134518" y="14321"/>
                  </a:lnTo>
                  <a:lnTo>
                    <a:pt x="9875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612103" y="463253"/>
              <a:ext cx="182071" cy="368287"/>
            </a:xfrm>
            <a:custGeom>
              <a:avLst/>
              <a:gdLst/>
              <a:ahLst/>
              <a:cxnLst/>
              <a:rect l="0" t="0" r="0" b="0"/>
              <a:pathLst>
                <a:path w="182071" h="368287">
                  <a:moveTo>
                    <a:pt x="0" y="0"/>
                  </a:moveTo>
                  <a:lnTo>
                    <a:pt x="0" y="48931"/>
                  </a:lnTo>
                  <a:lnTo>
                    <a:pt x="3119" y="96777"/>
                  </a:lnTo>
                  <a:lnTo>
                    <a:pt x="11453" y="151117"/>
                  </a:lnTo>
                  <a:lnTo>
                    <a:pt x="18212" y="211672"/>
                  </a:lnTo>
                  <a:lnTo>
                    <a:pt x="23334" y="267829"/>
                  </a:lnTo>
                  <a:lnTo>
                    <a:pt x="29956" y="328725"/>
                  </a:lnTo>
                  <a:lnTo>
                    <a:pt x="29329" y="333794"/>
                  </a:lnTo>
                  <a:lnTo>
                    <a:pt x="27742" y="332494"/>
                  </a:lnTo>
                  <a:lnTo>
                    <a:pt x="24028" y="318571"/>
                  </a:lnTo>
                  <a:lnTo>
                    <a:pt x="23107" y="285594"/>
                  </a:lnTo>
                  <a:lnTo>
                    <a:pt x="27038" y="263802"/>
                  </a:lnTo>
                  <a:lnTo>
                    <a:pt x="41416" y="237391"/>
                  </a:lnTo>
                  <a:lnTo>
                    <a:pt x="49838" y="231960"/>
                  </a:lnTo>
                  <a:lnTo>
                    <a:pt x="71673" y="225926"/>
                  </a:lnTo>
                  <a:lnTo>
                    <a:pt x="93856" y="229483"/>
                  </a:lnTo>
                  <a:lnTo>
                    <a:pt x="136693" y="250831"/>
                  </a:lnTo>
                  <a:lnTo>
                    <a:pt x="162814" y="270723"/>
                  </a:lnTo>
                  <a:lnTo>
                    <a:pt x="179783" y="297023"/>
                  </a:lnTo>
                  <a:lnTo>
                    <a:pt x="182070" y="319964"/>
                  </a:lnTo>
                  <a:lnTo>
                    <a:pt x="181041" y="332632"/>
                  </a:lnTo>
                  <a:lnTo>
                    <a:pt x="170540" y="352948"/>
                  </a:lnTo>
                  <a:lnTo>
                    <a:pt x="162827" y="361640"/>
                  </a:lnTo>
                  <a:lnTo>
                    <a:pt x="153005" y="366266"/>
                  </a:lnTo>
                  <a:lnTo>
                    <a:pt x="129614" y="368286"/>
                  </a:lnTo>
                  <a:lnTo>
                    <a:pt x="74131" y="357017"/>
                  </a:lnTo>
                  <a:lnTo>
                    <a:pt x="56344" y="350527"/>
                  </a:lnTo>
                  <a:lnTo>
                    <a:pt x="42115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791088" y="758051"/>
              <a:ext cx="109540" cy="210571"/>
            </a:xfrm>
            <a:custGeom>
              <a:avLst/>
              <a:gdLst/>
              <a:ahLst/>
              <a:cxnLst/>
              <a:rect l="0" t="0" r="0" b="0"/>
              <a:pathLst>
                <a:path w="109540" h="210571">
                  <a:moveTo>
                    <a:pt x="105285" y="0"/>
                  </a:moveTo>
                  <a:lnTo>
                    <a:pt x="98049" y="27556"/>
                  </a:lnTo>
                  <a:lnTo>
                    <a:pt x="98526" y="83779"/>
                  </a:lnTo>
                  <a:lnTo>
                    <a:pt x="109539" y="140292"/>
                  </a:lnTo>
                  <a:lnTo>
                    <a:pt x="108365" y="176879"/>
                  </a:lnTo>
                  <a:lnTo>
                    <a:pt x="103829" y="185770"/>
                  </a:lnTo>
                  <a:lnTo>
                    <a:pt x="89430" y="198768"/>
                  </a:lnTo>
                  <a:lnTo>
                    <a:pt x="68212" y="205325"/>
                  </a:lnTo>
                  <a:lnTo>
                    <a:pt x="33079" y="209016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854259" y="600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938487" y="610704"/>
              <a:ext cx="147400" cy="199991"/>
            </a:xfrm>
            <a:custGeom>
              <a:avLst/>
              <a:gdLst/>
              <a:ahLst/>
              <a:cxnLst/>
              <a:rect l="0" t="0" r="0" b="0"/>
              <a:pathLst>
                <a:path w="147400" h="199991">
                  <a:moveTo>
                    <a:pt x="0" y="84176"/>
                  </a:moveTo>
                  <a:lnTo>
                    <a:pt x="37478" y="92510"/>
                  </a:lnTo>
                  <a:lnTo>
                    <a:pt x="49552" y="93241"/>
                  </a:lnTo>
                  <a:lnTo>
                    <a:pt x="69207" y="87815"/>
                  </a:lnTo>
                  <a:lnTo>
                    <a:pt x="100888" y="65268"/>
                  </a:lnTo>
                  <a:lnTo>
                    <a:pt x="109179" y="45747"/>
                  </a:lnTo>
                  <a:lnTo>
                    <a:pt x="111391" y="33990"/>
                  </a:lnTo>
                  <a:lnTo>
                    <a:pt x="109355" y="23813"/>
                  </a:lnTo>
                  <a:lnTo>
                    <a:pt x="97735" y="6265"/>
                  </a:lnTo>
                  <a:lnTo>
                    <a:pt x="89723" y="1820"/>
                  </a:lnTo>
                  <a:lnTo>
                    <a:pt x="71462" y="0"/>
                  </a:lnTo>
                  <a:lnTo>
                    <a:pt x="41451" y="11142"/>
                  </a:lnTo>
                  <a:lnTo>
                    <a:pt x="15922" y="29261"/>
                  </a:lnTo>
                  <a:lnTo>
                    <a:pt x="7076" y="48851"/>
                  </a:lnTo>
                  <a:lnTo>
                    <a:pt x="4315" y="73156"/>
                  </a:lnTo>
                  <a:lnTo>
                    <a:pt x="10507" y="111976"/>
                  </a:lnTo>
                  <a:lnTo>
                    <a:pt x="27810" y="146226"/>
                  </a:lnTo>
                  <a:lnTo>
                    <a:pt x="54643" y="176261"/>
                  </a:lnTo>
                  <a:lnTo>
                    <a:pt x="74589" y="188664"/>
                  </a:lnTo>
                  <a:lnTo>
                    <a:pt x="128553" y="198498"/>
                  </a:lnTo>
                  <a:lnTo>
                    <a:pt x="147399" y="19999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101907" y="639219"/>
              <a:ext cx="120851" cy="171476"/>
            </a:xfrm>
            <a:custGeom>
              <a:avLst/>
              <a:gdLst/>
              <a:ahLst/>
              <a:cxnLst/>
              <a:rect l="0" t="0" r="0" b="0"/>
              <a:pathLst>
                <a:path w="120851" h="171476">
                  <a:moveTo>
                    <a:pt x="110321" y="13547"/>
                  </a:moveTo>
                  <a:lnTo>
                    <a:pt x="93553" y="2369"/>
                  </a:lnTo>
                  <a:lnTo>
                    <a:pt x="75962" y="0"/>
                  </a:lnTo>
                  <a:lnTo>
                    <a:pt x="56446" y="4017"/>
                  </a:lnTo>
                  <a:lnTo>
                    <a:pt x="36073" y="13601"/>
                  </a:lnTo>
                  <a:lnTo>
                    <a:pt x="10463" y="37740"/>
                  </a:lnTo>
                  <a:lnTo>
                    <a:pt x="1599" y="63294"/>
                  </a:lnTo>
                  <a:lnTo>
                    <a:pt x="0" y="91809"/>
                  </a:lnTo>
                  <a:lnTo>
                    <a:pt x="7087" y="116181"/>
                  </a:lnTo>
                  <a:lnTo>
                    <a:pt x="24231" y="144043"/>
                  </a:lnTo>
                  <a:lnTo>
                    <a:pt x="40473" y="156553"/>
                  </a:lnTo>
                  <a:lnTo>
                    <a:pt x="49717" y="161527"/>
                  </a:lnTo>
                  <a:lnTo>
                    <a:pt x="107438" y="170165"/>
                  </a:lnTo>
                  <a:lnTo>
                    <a:pt x="120850" y="17147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309130" y="431668"/>
              <a:ext cx="29441" cy="379027"/>
            </a:xfrm>
            <a:custGeom>
              <a:avLst/>
              <a:gdLst/>
              <a:ahLst/>
              <a:cxnLst/>
              <a:rect l="0" t="0" r="0" b="0"/>
              <a:pathLst>
                <a:path w="29441" h="379027">
                  <a:moveTo>
                    <a:pt x="8383" y="0"/>
                  </a:moveTo>
                  <a:lnTo>
                    <a:pt x="1147" y="50433"/>
                  </a:lnTo>
                  <a:lnTo>
                    <a:pt x="0" y="105410"/>
                  </a:lnTo>
                  <a:lnTo>
                    <a:pt x="6381" y="167094"/>
                  </a:lnTo>
                  <a:lnTo>
                    <a:pt x="7987" y="224339"/>
                  </a:lnTo>
                  <a:lnTo>
                    <a:pt x="15540" y="274641"/>
                  </a:lnTo>
                  <a:lnTo>
                    <a:pt x="21366" y="332237"/>
                  </a:lnTo>
                  <a:lnTo>
                    <a:pt x="29440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180642" y="547481"/>
              <a:ext cx="263214" cy="1"/>
            </a:xfrm>
            <a:custGeom>
              <a:avLst/>
              <a:gdLst/>
              <a:ahLst/>
              <a:cxnLst/>
              <a:rect l="0" t="0" r="0" b="0"/>
              <a:pathLst>
                <a:path w="263214" h="1">
                  <a:moveTo>
                    <a:pt x="263213" y="0"/>
                  </a:moveTo>
                  <a:lnTo>
                    <a:pt x="200735" y="0"/>
                  </a:lnTo>
                  <a:lnTo>
                    <a:pt x="138437" y="0"/>
                  </a:lnTo>
                  <a:lnTo>
                    <a:pt x="87162" y="0"/>
                  </a:lnTo>
                  <a:lnTo>
                    <a:pt x="2934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676940" y="663295"/>
              <a:ext cx="9071" cy="168457"/>
            </a:xfrm>
            <a:custGeom>
              <a:avLst/>
              <a:gdLst/>
              <a:ahLst/>
              <a:cxnLst/>
              <a:rect l="0" t="0" r="0" b="0"/>
              <a:pathLst>
                <a:path w="9071" h="168457">
                  <a:moveTo>
                    <a:pt x="9070" y="0"/>
                  </a:moveTo>
                  <a:lnTo>
                    <a:pt x="5" y="58617"/>
                  </a:lnTo>
                  <a:lnTo>
                    <a:pt x="0" y="118857"/>
                  </a:lnTo>
                  <a:lnTo>
                    <a:pt x="9070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664954" y="54748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803443" y="481675"/>
              <a:ext cx="103667" cy="339548"/>
            </a:xfrm>
            <a:custGeom>
              <a:avLst/>
              <a:gdLst/>
              <a:ahLst/>
              <a:cxnLst/>
              <a:rect l="0" t="0" r="0" b="0"/>
              <a:pathLst>
                <a:path w="103667" h="339548">
                  <a:moveTo>
                    <a:pt x="19437" y="339547"/>
                  </a:moveTo>
                  <a:lnTo>
                    <a:pt x="25027" y="322780"/>
                  </a:lnTo>
                  <a:lnTo>
                    <a:pt x="20585" y="268861"/>
                  </a:lnTo>
                  <a:lnTo>
                    <a:pt x="12889" y="219038"/>
                  </a:lnTo>
                  <a:lnTo>
                    <a:pt x="6576" y="156039"/>
                  </a:lnTo>
                  <a:lnTo>
                    <a:pt x="0" y="103517"/>
                  </a:lnTo>
                  <a:lnTo>
                    <a:pt x="1040" y="43186"/>
                  </a:lnTo>
                  <a:lnTo>
                    <a:pt x="9701" y="22218"/>
                  </a:lnTo>
                  <a:lnTo>
                    <a:pt x="24469" y="8219"/>
                  </a:lnTo>
                  <a:lnTo>
                    <a:pt x="33320" y="2848"/>
                  </a:lnTo>
                  <a:lnTo>
                    <a:pt x="52514" y="0"/>
                  </a:lnTo>
                  <a:lnTo>
                    <a:pt x="62546" y="879"/>
                  </a:lnTo>
                  <a:lnTo>
                    <a:pt x="79931" y="8094"/>
                  </a:lnTo>
                  <a:lnTo>
                    <a:pt x="103666" y="2369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749181" y="642238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0"/>
                  </a:moveTo>
                  <a:lnTo>
                    <a:pt x="130371" y="7235"/>
                  </a:lnTo>
                  <a:lnTo>
                    <a:pt x="74148" y="9878"/>
                  </a:lnTo>
                  <a:lnTo>
                    <a:pt x="34838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149264" y="715937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0" y="57264"/>
                  </a:lnTo>
                  <a:lnTo>
                    <a:pt x="0" y="118157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128207" y="58959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296663" y="526424"/>
              <a:ext cx="31587" cy="326385"/>
            </a:xfrm>
            <a:custGeom>
              <a:avLst/>
              <a:gdLst/>
              <a:ahLst/>
              <a:cxnLst/>
              <a:rect l="0" t="0" r="0" b="0"/>
              <a:pathLst>
                <a:path w="31587" h="326385">
                  <a:moveTo>
                    <a:pt x="0" y="0"/>
                  </a:moveTo>
                  <a:lnTo>
                    <a:pt x="5590" y="62093"/>
                  </a:lnTo>
                  <a:lnTo>
                    <a:pt x="9065" y="111205"/>
                  </a:lnTo>
                  <a:lnTo>
                    <a:pt x="10095" y="170210"/>
                  </a:lnTo>
                  <a:lnTo>
                    <a:pt x="15989" y="226558"/>
                  </a:lnTo>
                  <a:lnTo>
                    <a:pt x="27291" y="287255"/>
                  </a:lnTo>
                  <a:lnTo>
                    <a:pt x="31586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201907" y="652766"/>
              <a:ext cx="210571" cy="8335"/>
            </a:xfrm>
            <a:custGeom>
              <a:avLst/>
              <a:gdLst/>
              <a:ahLst/>
              <a:cxnLst/>
              <a:rect l="0" t="0" r="0" b="0"/>
              <a:pathLst>
                <a:path w="210571" h="8335">
                  <a:moveTo>
                    <a:pt x="210570" y="0"/>
                  </a:moveTo>
                  <a:lnTo>
                    <a:pt x="161639" y="8334"/>
                  </a:lnTo>
                  <a:lnTo>
                    <a:pt x="102508" y="4506"/>
                  </a:lnTo>
                  <a:lnTo>
                    <a:pt x="46938" y="8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505367" y="1048147"/>
            <a:ext cx="2032002" cy="464284"/>
            <a:chOff x="505367" y="1048147"/>
            <a:chExt cx="2032002" cy="464284"/>
          </a:xfrm>
        </p:grpSpPr>
        <p:sp>
          <p:nvSpPr>
            <p:cNvPr id="55" name="Freeform 54"/>
            <p:cNvSpPr/>
            <p:nvPr/>
          </p:nvSpPr>
          <p:spPr>
            <a:xfrm>
              <a:off x="505367" y="1073906"/>
              <a:ext cx="178986" cy="438525"/>
            </a:xfrm>
            <a:custGeom>
              <a:avLst/>
              <a:gdLst/>
              <a:ahLst/>
              <a:cxnLst/>
              <a:rect l="0" t="0" r="0" b="0"/>
              <a:pathLst>
                <a:path w="178986" h="438525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3120" y="151117"/>
                  </a:lnTo>
                  <a:lnTo>
                    <a:pt x="8334" y="211672"/>
                  </a:lnTo>
                  <a:lnTo>
                    <a:pt x="9878" y="267828"/>
                  </a:lnTo>
                  <a:lnTo>
                    <a:pt x="10336" y="317223"/>
                  </a:lnTo>
                  <a:lnTo>
                    <a:pt x="13591" y="368903"/>
                  </a:lnTo>
                  <a:lnTo>
                    <a:pt x="18845" y="418141"/>
                  </a:lnTo>
                  <a:lnTo>
                    <a:pt x="20074" y="438524"/>
                  </a:lnTo>
                  <a:lnTo>
                    <a:pt x="20402" y="437409"/>
                  </a:lnTo>
                  <a:lnTo>
                    <a:pt x="24119" y="376757"/>
                  </a:lnTo>
                  <a:lnTo>
                    <a:pt x="39008" y="316943"/>
                  </a:lnTo>
                  <a:lnTo>
                    <a:pt x="50423" y="285762"/>
                  </a:lnTo>
                  <a:lnTo>
                    <a:pt x="61795" y="268945"/>
                  </a:lnTo>
                  <a:lnTo>
                    <a:pt x="77767" y="256792"/>
                  </a:lnTo>
                  <a:lnTo>
                    <a:pt x="86940" y="251913"/>
                  </a:lnTo>
                  <a:lnTo>
                    <a:pt x="96565" y="251000"/>
                  </a:lnTo>
                  <a:lnTo>
                    <a:pt x="116617" y="256225"/>
                  </a:lnTo>
                  <a:lnTo>
                    <a:pt x="142048" y="272321"/>
                  </a:lnTo>
                  <a:lnTo>
                    <a:pt x="153990" y="288318"/>
                  </a:lnTo>
                  <a:lnTo>
                    <a:pt x="171188" y="327183"/>
                  </a:lnTo>
                  <a:lnTo>
                    <a:pt x="177958" y="387465"/>
                  </a:lnTo>
                  <a:lnTo>
                    <a:pt x="178985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29234" y="1299989"/>
              <a:ext cx="218331" cy="172860"/>
            </a:xfrm>
            <a:custGeom>
              <a:avLst/>
              <a:gdLst/>
              <a:ahLst/>
              <a:cxnLst/>
              <a:rect l="0" t="0" r="0" b="0"/>
              <a:pathLst>
                <a:path w="218331" h="172860">
                  <a:moveTo>
                    <a:pt x="113045" y="131886"/>
                  </a:moveTo>
                  <a:lnTo>
                    <a:pt x="124224" y="115119"/>
                  </a:lnTo>
                  <a:lnTo>
                    <a:pt x="131175" y="76745"/>
                  </a:lnTo>
                  <a:lnTo>
                    <a:pt x="126562" y="51227"/>
                  </a:lnTo>
                  <a:lnTo>
                    <a:pt x="110811" y="20250"/>
                  </a:lnTo>
                  <a:lnTo>
                    <a:pt x="104537" y="11838"/>
                  </a:lnTo>
                  <a:lnTo>
                    <a:pt x="95675" y="6231"/>
                  </a:lnTo>
                  <a:lnTo>
                    <a:pt x="73350" y="0"/>
                  </a:lnTo>
                  <a:lnTo>
                    <a:pt x="63185" y="678"/>
                  </a:lnTo>
                  <a:lnTo>
                    <a:pt x="45652" y="7671"/>
                  </a:lnTo>
                  <a:lnTo>
                    <a:pt x="22627" y="24762"/>
                  </a:lnTo>
                  <a:lnTo>
                    <a:pt x="11248" y="44111"/>
                  </a:lnTo>
                  <a:lnTo>
                    <a:pt x="3461" y="69478"/>
                  </a:lnTo>
                  <a:lnTo>
                    <a:pt x="0" y="100250"/>
                  </a:lnTo>
                  <a:lnTo>
                    <a:pt x="4702" y="124065"/>
                  </a:lnTo>
                  <a:lnTo>
                    <a:pt x="26783" y="164006"/>
                  </a:lnTo>
                  <a:lnTo>
                    <a:pt x="35650" y="169677"/>
                  </a:lnTo>
                  <a:lnTo>
                    <a:pt x="57980" y="172859"/>
                  </a:lnTo>
                  <a:lnTo>
                    <a:pt x="68147" y="169730"/>
                  </a:lnTo>
                  <a:lnTo>
                    <a:pt x="85681" y="156894"/>
                  </a:lnTo>
                  <a:lnTo>
                    <a:pt x="95034" y="136372"/>
                  </a:lnTo>
                  <a:lnTo>
                    <a:pt x="101039" y="85069"/>
                  </a:lnTo>
                  <a:lnTo>
                    <a:pt x="103871" y="80788"/>
                  </a:lnTo>
                  <a:lnTo>
                    <a:pt x="108099" y="82613"/>
                  </a:lnTo>
                  <a:lnTo>
                    <a:pt x="165833" y="142502"/>
                  </a:lnTo>
                  <a:lnTo>
                    <a:pt x="172804" y="149492"/>
                  </a:lnTo>
                  <a:lnTo>
                    <a:pt x="180960" y="151812"/>
                  </a:lnTo>
                  <a:lnTo>
                    <a:pt x="218330" y="1424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36566" y="1273948"/>
              <a:ext cx="132561" cy="159395"/>
            </a:xfrm>
            <a:custGeom>
              <a:avLst/>
              <a:gdLst/>
              <a:ahLst/>
              <a:cxnLst/>
              <a:rect l="0" t="0" r="0" b="0"/>
              <a:pathLst>
                <a:path w="132561" h="159395">
                  <a:moveTo>
                    <a:pt x="116283" y="0"/>
                  </a:moveTo>
                  <a:lnTo>
                    <a:pt x="57666" y="5589"/>
                  </a:lnTo>
                  <a:lnTo>
                    <a:pt x="22876" y="14654"/>
                  </a:lnTo>
                  <a:lnTo>
                    <a:pt x="14238" y="20298"/>
                  </a:lnTo>
                  <a:lnTo>
                    <a:pt x="1520" y="35927"/>
                  </a:lnTo>
                  <a:lnTo>
                    <a:pt x="0" y="43839"/>
                  </a:lnTo>
                  <a:lnTo>
                    <a:pt x="1326" y="51452"/>
                  </a:lnTo>
                  <a:lnTo>
                    <a:pt x="4550" y="58868"/>
                  </a:lnTo>
                  <a:lnTo>
                    <a:pt x="11379" y="63812"/>
                  </a:lnTo>
                  <a:lnTo>
                    <a:pt x="74049" y="81237"/>
                  </a:lnTo>
                  <a:lnTo>
                    <a:pt x="104549" y="92570"/>
                  </a:lnTo>
                  <a:lnTo>
                    <a:pt x="121207" y="103923"/>
                  </a:lnTo>
                  <a:lnTo>
                    <a:pt x="126584" y="112566"/>
                  </a:lnTo>
                  <a:lnTo>
                    <a:pt x="132560" y="134647"/>
                  </a:lnTo>
                  <a:lnTo>
                    <a:pt x="130644" y="143577"/>
                  </a:lnTo>
                  <a:lnTo>
                    <a:pt x="125857" y="150700"/>
                  </a:lnTo>
                  <a:lnTo>
                    <a:pt x="119156" y="156619"/>
                  </a:lnTo>
                  <a:lnTo>
                    <a:pt x="111180" y="159394"/>
                  </a:lnTo>
                  <a:lnTo>
                    <a:pt x="92958" y="159359"/>
                  </a:lnTo>
                  <a:lnTo>
                    <a:pt x="53112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312745" y="1261685"/>
              <a:ext cx="192831" cy="185604"/>
            </a:xfrm>
            <a:custGeom>
              <a:avLst/>
              <a:gdLst/>
              <a:ahLst/>
              <a:cxnLst/>
              <a:rect l="0" t="0" r="0" b="0"/>
              <a:pathLst>
                <a:path w="192831" h="185604">
                  <a:moveTo>
                    <a:pt x="108602" y="96491"/>
                  </a:moveTo>
                  <a:lnTo>
                    <a:pt x="105482" y="53799"/>
                  </a:lnTo>
                  <a:lnTo>
                    <a:pt x="99026" y="34233"/>
                  </a:lnTo>
                  <a:lnTo>
                    <a:pt x="88358" y="17738"/>
                  </a:lnTo>
                  <a:lnTo>
                    <a:pt x="72698" y="5727"/>
                  </a:lnTo>
                  <a:lnTo>
                    <a:pt x="63609" y="887"/>
                  </a:lnTo>
                  <a:lnTo>
                    <a:pt x="55210" y="0"/>
                  </a:lnTo>
                  <a:lnTo>
                    <a:pt x="39639" y="5253"/>
                  </a:lnTo>
                  <a:lnTo>
                    <a:pt x="24919" y="21625"/>
                  </a:lnTo>
                  <a:lnTo>
                    <a:pt x="1995" y="64675"/>
                  </a:lnTo>
                  <a:lnTo>
                    <a:pt x="0" y="85860"/>
                  </a:lnTo>
                  <a:lnTo>
                    <a:pt x="8251" y="139234"/>
                  </a:lnTo>
                  <a:lnTo>
                    <a:pt x="20717" y="162671"/>
                  </a:lnTo>
                  <a:lnTo>
                    <a:pt x="28955" y="172196"/>
                  </a:lnTo>
                  <a:lnTo>
                    <a:pt x="50586" y="182780"/>
                  </a:lnTo>
                  <a:lnTo>
                    <a:pt x="62906" y="185603"/>
                  </a:lnTo>
                  <a:lnTo>
                    <a:pt x="73458" y="182805"/>
                  </a:lnTo>
                  <a:lnTo>
                    <a:pt x="91423" y="167218"/>
                  </a:lnTo>
                  <a:lnTo>
                    <a:pt x="109101" y="132135"/>
                  </a:lnTo>
                  <a:lnTo>
                    <a:pt x="111553" y="108823"/>
                  </a:lnTo>
                  <a:lnTo>
                    <a:pt x="110569" y="97693"/>
                  </a:lnTo>
                  <a:lnTo>
                    <a:pt x="111083" y="94953"/>
                  </a:lnTo>
                  <a:lnTo>
                    <a:pt x="129018" y="124826"/>
                  </a:lnTo>
                  <a:lnTo>
                    <a:pt x="169955" y="148243"/>
                  </a:lnTo>
                  <a:lnTo>
                    <a:pt x="192830" y="15966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698336" y="1048147"/>
              <a:ext cx="165209" cy="385823"/>
            </a:xfrm>
            <a:custGeom>
              <a:avLst/>
              <a:gdLst/>
              <a:ahLst/>
              <a:cxnLst/>
              <a:rect l="0" t="0" r="0" b="0"/>
              <a:pathLst>
                <a:path w="165209" h="385823">
                  <a:moveTo>
                    <a:pt x="112565" y="331086"/>
                  </a:moveTo>
                  <a:lnTo>
                    <a:pt x="112565" y="308729"/>
                  </a:lnTo>
                  <a:lnTo>
                    <a:pt x="101387" y="278058"/>
                  </a:lnTo>
                  <a:lnTo>
                    <a:pt x="83257" y="252333"/>
                  </a:lnTo>
                  <a:lnTo>
                    <a:pt x="75479" y="248168"/>
                  </a:lnTo>
                  <a:lnTo>
                    <a:pt x="57478" y="246660"/>
                  </a:lnTo>
                  <a:lnTo>
                    <a:pt x="27613" y="257978"/>
                  </a:lnTo>
                  <a:lnTo>
                    <a:pt x="13197" y="272857"/>
                  </a:lnTo>
                  <a:lnTo>
                    <a:pt x="7715" y="281738"/>
                  </a:lnTo>
                  <a:lnTo>
                    <a:pt x="0" y="322183"/>
                  </a:lnTo>
                  <a:lnTo>
                    <a:pt x="4435" y="348186"/>
                  </a:lnTo>
                  <a:lnTo>
                    <a:pt x="8892" y="360034"/>
                  </a:lnTo>
                  <a:lnTo>
                    <a:pt x="23205" y="376317"/>
                  </a:lnTo>
                  <a:lnTo>
                    <a:pt x="31934" y="382297"/>
                  </a:lnTo>
                  <a:lnTo>
                    <a:pt x="50993" y="385822"/>
                  </a:lnTo>
                  <a:lnTo>
                    <a:pt x="60988" y="385124"/>
                  </a:lnTo>
                  <a:lnTo>
                    <a:pt x="78334" y="374990"/>
                  </a:lnTo>
                  <a:lnTo>
                    <a:pt x="108533" y="339888"/>
                  </a:lnTo>
                  <a:lnTo>
                    <a:pt x="128623" y="282348"/>
                  </a:lnTo>
                  <a:lnTo>
                    <a:pt x="139030" y="230727"/>
                  </a:lnTo>
                  <a:lnTo>
                    <a:pt x="141464" y="171498"/>
                  </a:lnTo>
                  <a:lnTo>
                    <a:pt x="136465" y="110665"/>
                  </a:lnTo>
                  <a:lnTo>
                    <a:pt x="132125" y="57416"/>
                  </a:lnTo>
                  <a:lnTo>
                    <a:pt x="117061" y="19541"/>
                  </a:lnTo>
                  <a:lnTo>
                    <a:pt x="104425" y="1159"/>
                  </a:lnTo>
                  <a:lnTo>
                    <a:pt x="98949" y="0"/>
                  </a:lnTo>
                  <a:lnTo>
                    <a:pt x="94129" y="3907"/>
                  </a:lnTo>
                  <a:lnTo>
                    <a:pt x="89746" y="11191"/>
                  </a:lnTo>
                  <a:lnTo>
                    <a:pt x="83577" y="49389"/>
                  </a:lnTo>
                  <a:lnTo>
                    <a:pt x="88728" y="100227"/>
                  </a:lnTo>
                  <a:lnTo>
                    <a:pt x="91854" y="147390"/>
                  </a:lnTo>
                  <a:lnTo>
                    <a:pt x="100839" y="198408"/>
                  </a:lnTo>
                  <a:lnTo>
                    <a:pt x="117800" y="249400"/>
                  </a:lnTo>
                  <a:lnTo>
                    <a:pt x="144491" y="302905"/>
                  </a:lnTo>
                  <a:lnTo>
                    <a:pt x="159070" y="325856"/>
                  </a:lnTo>
                  <a:lnTo>
                    <a:pt x="165208" y="3416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939388" y="1316062"/>
              <a:ext cx="8385" cy="84229"/>
            </a:xfrm>
            <a:custGeom>
              <a:avLst/>
              <a:gdLst/>
              <a:ahLst/>
              <a:cxnLst/>
              <a:rect l="0" t="0" r="0" b="0"/>
              <a:pathLst>
                <a:path w="8385" h="84229">
                  <a:moveTo>
                    <a:pt x="8384" y="0"/>
                  </a:moveTo>
                  <a:lnTo>
                    <a:pt x="50" y="37478"/>
                  </a:lnTo>
                  <a:lnTo>
                    <a:pt x="0" y="58771"/>
                  </a:lnTo>
                  <a:lnTo>
                    <a:pt x="8384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926715" y="11897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012712" y="1266154"/>
              <a:ext cx="250769" cy="155194"/>
            </a:xfrm>
            <a:custGeom>
              <a:avLst/>
              <a:gdLst/>
              <a:ahLst/>
              <a:cxnLst/>
              <a:rect l="0" t="0" r="0" b="0"/>
              <a:pathLst>
                <a:path w="250769" h="155194">
                  <a:moveTo>
                    <a:pt x="8759" y="81493"/>
                  </a:moveTo>
                  <a:lnTo>
                    <a:pt x="14825" y="99691"/>
                  </a:lnTo>
                  <a:lnTo>
                    <a:pt x="884" y="45388"/>
                  </a:lnTo>
                  <a:lnTo>
                    <a:pt x="0" y="32857"/>
                  </a:lnTo>
                  <a:lnTo>
                    <a:pt x="2920" y="23333"/>
                  </a:lnTo>
                  <a:lnTo>
                    <a:pt x="8376" y="15813"/>
                  </a:lnTo>
                  <a:lnTo>
                    <a:pt x="15522" y="9631"/>
                  </a:lnTo>
                  <a:lnTo>
                    <a:pt x="35942" y="2761"/>
                  </a:lnTo>
                  <a:lnTo>
                    <a:pt x="59445" y="878"/>
                  </a:lnTo>
                  <a:lnTo>
                    <a:pt x="81589" y="3940"/>
                  </a:lnTo>
                  <a:lnTo>
                    <a:pt x="100010" y="12320"/>
                  </a:lnTo>
                  <a:lnTo>
                    <a:pt x="161509" y="48127"/>
                  </a:lnTo>
                  <a:lnTo>
                    <a:pt x="189329" y="62378"/>
                  </a:lnTo>
                  <a:lnTo>
                    <a:pt x="212625" y="64029"/>
                  </a:lnTo>
                  <a:lnTo>
                    <a:pt x="225388" y="62831"/>
                  </a:lnTo>
                  <a:lnTo>
                    <a:pt x="235067" y="58523"/>
                  </a:lnTo>
                  <a:lnTo>
                    <a:pt x="248941" y="44378"/>
                  </a:lnTo>
                  <a:lnTo>
                    <a:pt x="250768" y="36863"/>
                  </a:lnTo>
                  <a:lnTo>
                    <a:pt x="249647" y="29513"/>
                  </a:lnTo>
                  <a:lnTo>
                    <a:pt x="246560" y="22273"/>
                  </a:lnTo>
                  <a:lnTo>
                    <a:pt x="233772" y="11109"/>
                  </a:lnTo>
                  <a:lnTo>
                    <a:pt x="215220" y="3418"/>
                  </a:lnTo>
                  <a:lnTo>
                    <a:pt x="191376" y="0"/>
                  </a:lnTo>
                  <a:lnTo>
                    <a:pt x="171421" y="4720"/>
                  </a:lnTo>
                  <a:lnTo>
                    <a:pt x="154753" y="15786"/>
                  </a:lnTo>
                  <a:lnTo>
                    <a:pt x="139546" y="32403"/>
                  </a:lnTo>
                  <a:lnTo>
                    <a:pt x="131227" y="57726"/>
                  </a:lnTo>
                  <a:lnTo>
                    <a:pt x="129870" y="86138"/>
                  </a:lnTo>
                  <a:lnTo>
                    <a:pt x="137066" y="110464"/>
                  </a:lnTo>
                  <a:lnTo>
                    <a:pt x="154302" y="129854"/>
                  </a:lnTo>
                  <a:lnTo>
                    <a:pt x="177560" y="143931"/>
                  </a:lnTo>
                  <a:lnTo>
                    <a:pt x="240386" y="15519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331246" y="1255818"/>
              <a:ext cx="111366" cy="140394"/>
            </a:xfrm>
            <a:custGeom>
              <a:avLst/>
              <a:gdLst/>
              <a:ahLst/>
              <a:cxnLst/>
              <a:rect l="0" t="0" r="0" b="0"/>
              <a:pathLst>
                <a:path w="111366" h="140394">
                  <a:moveTo>
                    <a:pt x="79780" y="18130"/>
                  </a:moveTo>
                  <a:lnTo>
                    <a:pt x="68601" y="6951"/>
                  </a:lnTo>
                  <a:lnTo>
                    <a:pt x="50635" y="1463"/>
                  </a:lnTo>
                  <a:lnTo>
                    <a:pt x="39293" y="0"/>
                  </a:lnTo>
                  <a:lnTo>
                    <a:pt x="29392" y="2534"/>
                  </a:lnTo>
                  <a:lnTo>
                    <a:pt x="12151" y="14708"/>
                  </a:lnTo>
                  <a:lnTo>
                    <a:pt x="2929" y="34936"/>
                  </a:lnTo>
                  <a:lnTo>
                    <a:pt x="0" y="58355"/>
                  </a:lnTo>
                  <a:lnTo>
                    <a:pt x="2598" y="80461"/>
                  </a:lnTo>
                  <a:lnTo>
                    <a:pt x="10772" y="98865"/>
                  </a:lnTo>
                  <a:lnTo>
                    <a:pt x="35083" y="129744"/>
                  </a:lnTo>
                  <a:lnTo>
                    <a:pt x="54845" y="137926"/>
                  </a:lnTo>
                  <a:lnTo>
                    <a:pt x="76886" y="140393"/>
                  </a:lnTo>
                  <a:lnTo>
                    <a:pt x="111365" y="1339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489188" y="1073906"/>
              <a:ext cx="48181" cy="326385"/>
            </a:xfrm>
            <a:custGeom>
              <a:avLst/>
              <a:gdLst/>
              <a:ahLst/>
              <a:cxnLst/>
              <a:rect l="0" t="0" r="0" b="0"/>
              <a:pathLst>
                <a:path w="48181" h="326385">
                  <a:moveTo>
                    <a:pt x="6066" y="0"/>
                  </a:moveTo>
                  <a:lnTo>
                    <a:pt x="0" y="35962"/>
                  </a:lnTo>
                  <a:lnTo>
                    <a:pt x="4918" y="88644"/>
                  </a:lnTo>
                  <a:lnTo>
                    <a:pt x="12615" y="148708"/>
                  </a:lnTo>
                  <a:lnTo>
                    <a:pt x="16585" y="207448"/>
                  </a:lnTo>
                  <a:lnTo>
                    <a:pt x="27814" y="260516"/>
                  </a:lnTo>
                  <a:lnTo>
                    <a:pt x="45121" y="316788"/>
                  </a:lnTo>
                  <a:lnTo>
                    <a:pt x="48180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2442611" y="1073906"/>
            <a:ext cx="1652975" cy="505369"/>
            <a:chOff x="2442611" y="1073906"/>
            <a:chExt cx="1652975" cy="505369"/>
          </a:xfrm>
        </p:grpSpPr>
        <p:sp>
          <p:nvSpPr>
            <p:cNvPr id="66" name="Freeform 65"/>
            <p:cNvSpPr/>
            <p:nvPr/>
          </p:nvSpPr>
          <p:spPr>
            <a:xfrm>
              <a:off x="2442611" y="1200248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15236" y="3120"/>
                  </a:lnTo>
                  <a:lnTo>
                    <a:pt x="62407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881954" y="1248978"/>
              <a:ext cx="175173" cy="175652"/>
            </a:xfrm>
            <a:custGeom>
              <a:avLst/>
              <a:gdLst/>
              <a:ahLst/>
              <a:cxnLst/>
              <a:rect l="0" t="0" r="0" b="0"/>
              <a:pathLst>
                <a:path w="175173" h="175652">
                  <a:moveTo>
                    <a:pt x="118667" y="24970"/>
                  </a:moveTo>
                  <a:lnTo>
                    <a:pt x="107489" y="13791"/>
                  </a:lnTo>
                  <a:lnTo>
                    <a:pt x="78181" y="1251"/>
                  </a:lnTo>
                  <a:lnTo>
                    <a:pt x="56220" y="0"/>
                  </a:lnTo>
                  <a:lnTo>
                    <a:pt x="35931" y="4513"/>
                  </a:lnTo>
                  <a:lnTo>
                    <a:pt x="19114" y="14318"/>
                  </a:lnTo>
                  <a:lnTo>
                    <a:pt x="6961" y="32714"/>
                  </a:lnTo>
                  <a:lnTo>
                    <a:pt x="0" y="55318"/>
                  </a:lnTo>
                  <a:lnTo>
                    <a:pt x="2658" y="87774"/>
                  </a:lnTo>
                  <a:lnTo>
                    <a:pt x="12024" y="118448"/>
                  </a:lnTo>
                  <a:lnTo>
                    <a:pt x="30268" y="142874"/>
                  </a:lnTo>
                  <a:lnTo>
                    <a:pt x="57380" y="163760"/>
                  </a:lnTo>
                  <a:lnTo>
                    <a:pt x="77390" y="173612"/>
                  </a:lnTo>
                  <a:lnTo>
                    <a:pt x="97982" y="175651"/>
                  </a:lnTo>
                  <a:lnTo>
                    <a:pt x="118833" y="171488"/>
                  </a:lnTo>
                  <a:lnTo>
                    <a:pt x="139798" y="161839"/>
                  </a:lnTo>
                  <a:lnTo>
                    <a:pt x="154575" y="146632"/>
                  </a:lnTo>
                  <a:lnTo>
                    <a:pt x="169471" y="115220"/>
                  </a:lnTo>
                  <a:lnTo>
                    <a:pt x="175172" y="90817"/>
                  </a:lnTo>
                  <a:lnTo>
                    <a:pt x="173806" y="68273"/>
                  </a:lnTo>
                  <a:lnTo>
                    <a:pt x="166180" y="49675"/>
                  </a:lnTo>
                  <a:lnTo>
                    <a:pt x="139724" y="14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126963" y="1105492"/>
              <a:ext cx="142658" cy="300201"/>
            </a:xfrm>
            <a:custGeom>
              <a:avLst/>
              <a:gdLst/>
              <a:ahLst/>
              <a:cxnLst/>
              <a:rect l="0" t="0" r="0" b="0"/>
              <a:pathLst>
                <a:path w="142658" h="300201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55213"/>
                  </a:lnTo>
                  <a:lnTo>
                    <a:pt x="5589" y="213543"/>
                  </a:lnTo>
                  <a:lnTo>
                    <a:pt x="9066" y="256034"/>
                  </a:lnTo>
                  <a:lnTo>
                    <a:pt x="10723" y="259597"/>
                  </a:lnTo>
                  <a:lnTo>
                    <a:pt x="12998" y="256123"/>
                  </a:lnTo>
                  <a:lnTo>
                    <a:pt x="25055" y="214109"/>
                  </a:lnTo>
                  <a:lnTo>
                    <a:pt x="30741" y="204740"/>
                  </a:lnTo>
                  <a:lnTo>
                    <a:pt x="46418" y="191211"/>
                  </a:lnTo>
                  <a:lnTo>
                    <a:pt x="55512" y="188305"/>
                  </a:lnTo>
                  <a:lnTo>
                    <a:pt x="74975" y="188196"/>
                  </a:lnTo>
                  <a:lnTo>
                    <a:pt x="105663" y="200301"/>
                  </a:lnTo>
                  <a:lnTo>
                    <a:pt x="131393" y="224295"/>
                  </a:lnTo>
                  <a:lnTo>
                    <a:pt x="140286" y="246695"/>
                  </a:lnTo>
                  <a:lnTo>
                    <a:pt x="142657" y="259220"/>
                  </a:lnTo>
                  <a:lnTo>
                    <a:pt x="139053" y="279375"/>
                  </a:lnTo>
                  <a:lnTo>
                    <a:pt x="134816" y="288026"/>
                  </a:lnTo>
                  <a:lnTo>
                    <a:pt x="127312" y="293793"/>
                  </a:lnTo>
                  <a:lnTo>
                    <a:pt x="106496" y="300200"/>
                  </a:lnTo>
                  <a:lnTo>
                    <a:pt x="74059" y="298218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274362" y="1358176"/>
              <a:ext cx="120571" cy="221099"/>
            </a:xfrm>
            <a:custGeom>
              <a:avLst/>
              <a:gdLst/>
              <a:ahLst/>
              <a:cxnLst/>
              <a:rect l="0" t="0" r="0" b="0"/>
              <a:pathLst>
                <a:path w="120571" h="221099">
                  <a:moveTo>
                    <a:pt x="115814" y="0"/>
                  </a:moveTo>
                  <a:lnTo>
                    <a:pt x="109748" y="34791"/>
                  </a:lnTo>
                  <a:lnTo>
                    <a:pt x="117389" y="96776"/>
                  </a:lnTo>
                  <a:lnTo>
                    <a:pt x="120570" y="141758"/>
                  </a:lnTo>
                  <a:lnTo>
                    <a:pt x="118985" y="154167"/>
                  </a:lnTo>
                  <a:lnTo>
                    <a:pt x="114418" y="163609"/>
                  </a:lnTo>
                  <a:lnTo>
                    <a:pt x="99986" y="177220"/>
                  </a:lnTo>
                  <a:lnTo>
                    <a:pt x="41649" y="203088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390176" y="124236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474404" y="1225572"/>
              <a:ext cx="148057" cy="188477"/>
            </a:xfrm>
            <a:custGeom>
              <a:avLst/>
              <a:gdLst/>
              <a:ahLst/>
              <a:cxnLst/>
              <a:rect l="0" t="0" r="0" b="0"/>
              <a:pathLst>
                <a:path w="148057" h="188477">
                  <a:moveTo>
                    <a:pt x="0" y="101018"/>
                  </a:moveTo>
                  <a:lnTo>
                    <a:pt x="58617" y="101018"/>
                  </a:lnTo>
                  <a:lnTo>
                    <a:pt x="93407" y="95429"/>
                  </a:lnTo>
                  <a:lnTo>
                    <a:pt x="125942" y="80775"/>
                  </a:lnTo>
                  <a:lnTo>
                    <a:pt x="140982" y="65115"/>
                  </a:lnTo>
                  <a:lnTo>
                    <a:pt x="146630" y="56026"/>
                  </a:lnTo>
                  <a:lnTo>
                    <a:pt x="148056" y="47627"/>
                  </a:lnTo>
                  <a:lnTo>
                    <a:pt x="146667" y="39687"/>
                  </a:lnTo>
                  <a:lnTo>
                    <a:pt x="143401" y="32055"/>
                  </a:lnTo>
                  <a:lnTo>
                    <a:pt x="122038" y="10135"/>
                  </a:lnTo>
                  <a:lnTo>
                    <a:pt x="100253" y="2134"/>
                  </a:lnTo>
                  <a:lnTo>
                    <a:pt x="87892" y="0"/>
                  </a:lnTo>
                  <a:lnTo>
                    <a:pt x="67919" y="3869"/>
                  </a:lnTo>
                  <a:lnTo>
                    <a:pt x="43521" y="19201"/>
                  </a:lnTo>
                  <a:lnTo>
                    <a:pt x="29871" y="33069"/>
                  </a:lnTo>
                  <a:lnTo>
                    <a:pt x="7717" y="80719"/>
                  </a:lnTo>
                  <a:lnTo>
                    <a:pt x="9669" y="104474"/>
                  </a:lnTo>
                  <a:lnTo>
                    <a:pt x="18335" y="128291"/>
                  </a:lnTo>
                  <a:lnTo>
                    <a:pt x="49699" y="170178"/>
                  </a:lnTo>
                  <a:lnTo>
                    <a:pt x="75947" y="186371"/>
                  </a:lnTo>
                  <a:lnTo>
                    <a:pt x="95755" y="188476"/>
                  </a:lnTo>
                  <a:lnTo>
                    <a:pt x="136870" y="18524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704007" y="1252891"/>
              <a:ext cx="138895" cy="149812"/>
            </a:xfrm>
            <a:custGeom>
              <a:avLst/>
              <a:gdLst/>
              <a:ahLst/>
              <a:cxnLst/>
              <a:rect l="0" t="0" r="0" b="0"/>
              <a:pathLst>
                <a:path w="138895" h="149812">
                  <a:moveTo>
                    <a:pt x="86252" y="0"/>
                  </a:moveTo>
                  <a:lnTo>
                    <a:pt x="63895" y="0"/>
                  </a:lnTo>
                  <a:lnTo>
                    <a:pt x="46680" y="6239"/>
                  </a:lnTo>
                  <a:lnTo>
                    <a:pt x="16564" y="29308"/>
                  </a:lnTo>
                  <a:lnTo>
                    <a:pt x="743" y="60676"/>
                  </a:lnTo>
                  <a:lnTo>
                    <a:pt x="0" y="72036"/>
                  </a:lnTo>
                  <a:lnTo>
                    <a:pt x="5413" y="94017"/>
                  </a:lnTo>
                  <a:lnTo>
                    <a:pt x="21615" y="126123"/>
                  </a:lnTo>
                  <a:lnTo>
                    <a:pt x="37637" y="141062"/>
                  </a:lnTo>
                  <a:lnTo>
                    <a:pt x="46823" y="146684"/>
                  </a:lnTo>
                  <a:lnTo>
                    <a:pt x="66388" y="149811"/>
                  </a:lnTo>
                  <a:lnTo>
                    <a:pt x="107544" y="142286"/>
                  </a:lnTo>
                  <a:lnTo>
                    <a:pt x="138894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918796" y="1073906"/>
              <a:ext cx="39920" cy="357970"/>
            </a:xfrm>
            <a:custGeom>
              <a:avLst/>
              <a:gdLst/>
              <a:ahLst/>
              <a:cxnLst/>
              <a:rect l="0" t="0" r="0" b="0"/>
              <a:pathLst>
                <a:path w="39920" h="357970">
                  <a:moveTo>
                    <a:pt x="8333" y="0"/>
                  </a:moveTo>
                  <a:lnTo>
                    <a:pt x="0" y="48931"/>
                  </a:lnTo>
                  <a:lnTo>
                    <a:pt x="1575" y="99896"/>
                  </a:lnTo>
                  <a:lnTo>
                    <a:pt x="6331" y="159450"/>
                  </a:lnTo>
                  <a:lnTo>
                    <a:pt x="10859" y="212191"/>
                  </a:lnTo>
                  <a:lnTo>
                    <a:pt x="17281" y="272632"/>
                  </a:lnTo>
                  <a:lnTo>
                    <a:pt x="26955" y="328981"/>
                  </a:lnTo>
                  <a:lnTo>
                    <a:pt x="39919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800787" y="1179191"/>
              <a:ext cx="263214" cy="10530"/>
            </a:xfrm>
            <a:custGeom>
              <a:avLst/>
              <a:gdLst/>
              <a:ahLst/>
              <a:cxnLst/>
              <a:rect l="0" t="0" r="0" b="0"/>
              <a:pathLst>
                <a:path w="263214" h="10530">
                  <a:moveTo>
                    <a:pt x="263213" y="10529"/>
                  </a:moveTo>
                  <a:lnTo>
                    <a:pt x="235656" y="3293"/>
                  </a:lnTo>
                  <a:lnTo>
                    <a:pt x="179434" y="651"/>
                  </a:lnTo>
                  <a:lnTo>
                    <a:pt x="122921" y="129"/>
                  </a:lnTo>
                  <a:lnTo>
                    <a:pt x="66698" y="26"/>
                  </a:lnTo>
                  <a:lnTo>
                    <a:pt x="19891" y="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085057" y="140029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7" name="Freeform 76"/>
          <p:cNvSpPr/>
          <p:nvPr/>
        </p:nvSpPr>
        <p:spPr>
          <a:xfrm>
            <a:off x="73699" y="652766"/>
            <a:ext cx="126343" cy="1"/>
          </a:xfrm>
          <a:custGeom>
            <a:avLst/>
            <a:gdLst/>
            <a:ahLst/>
            <a:cxnLst/>
            <a:rect l="0" t="0" r="0" b="0"/>
            <a:pathLst>
              <a:path w="126343" h="1">
                <a:moveTo>
                  <a:pt x="126342" y="0"/>
                </a:moveTo>
                <a:lnTo>
                  <a:pt x="67725" y="0"/>
                </a:lnTo>
                <a:lnTo>
                  <a:pt x="12154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 77"/>
          <p:cNvSpPr/>
          <p:nvPr/>
        </p:nvSpPr>
        <p:spPr>
          <a:xfrm>
            <a:off x="221098" y="2879219"/>
            <a:ext cx="221099" cy="16118"/>
          </a:xfrm>
          <a:custGeom>
            <a:avLst/>
            <a:gdLst/>
            <a:ahLst/>
            <a:cxnLst/>
            <a:rect l="0" t="0" r="0" b="0"/>
            <a:pathLst>
              <a:path w="221099" h="16118">
                <a:moveTo>
                  <a:pt x="221098" y="5589"/>
                </a:moveTo>
                <a:lnTo>
                  <a:pt x="204331" y="0"/>
                </a:lnTo>
                <a:lnTo>
                  <a:pt x="142533" y="4044"/>
                </a:lnTo>
                <a:lnTo>
                  <a:pt x="87426" y="10873"/>
                </a:lnTo>
                <a:lnTo>
                  <a:pt x="30614" y="15081"/>
                </a:lnTo>
                <a:lnTo>
                  <a:pt x="0" y="1611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5" name="Group 114"/>
          <p:cNvGrpSpPr/>
          <p:nvPr/>
        </p:nvGrpSpPr>
        <p:grpSpPr>
          <a:xfrm>
            <a:off x="536953" y="2537367"/>
            <a:ext cx="8096416" cy="610654"/>
            <a:chOff x="536953" y="2537367"/>
            <a:chExt cx="8096416" cy="610654"/>
          </a:xfrm>
        </p:grpSpPr>
        <p:sp>
          <p:nvSpPr>
            <p:cNvPr id="79" name="Freeform 78"/>
            <p:cNvSpPr/>
            <p:nvPr/>
          </p:nvSpPr>
          <p:spPr>
            <a:xfrm>
              <a:off x="794100" y="2632124"/>
              <a:ext cx="14981" cy="484312"/>
            </a:xfrm>
            <a:custGeom>
              <a:avLst/>
              <a:gdLst/>
              <a:ahLst/>
              <a:cxnLst/>
              <a:rect l="0" t="0" r="0" b="0"/>
              <a:pathLst>
                <a:path w="14981" h="484312">
                  <a:moveTo>
                    <a:pt x="6065" y="0"/>
                  </a:moveTo>
                  <a:lnTo>
                    <a:pt x="0" y="33622"/>
                  </a:lnTo>
                  <a:lnTo>
                    <a:pt x="7640" y="88443"/>
                  </a:lnTo>
                  <a:lnTo>
                    <a:pt x="13941" y="141239"/>
                  </a:lnTo>
                  <a:lnTo>
                    <a:pt x="12688" y="191977"/>
                  </a:lnTo>
                  <a:lnTo>
                    <a:pt x="11147" y="238596"/>
                  </a:lnTo>
                  <a:lnTo>
                    <a:pt x="14980" y="296863"/>
                  </a:lnTo>
                  <a:lnTo>
                    <a:pt x="12996" y="349222"/>
                  </a:lnTo>
                  <a:lnTo>
                    <a:pt x="7434" y="403944"/>
                  </a:lnTo>
                  <a:lnTo>
                    <a:pt x="6246" y="464470"/>
                  </a:lnTo>
                  <a:lnTo>
                    <a:pt x="6065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36953" y="2632124"/>
              <a:ext cx="484312" cy="63172"/>
            </a:xfrm>
            <a:custGeom>
              <a:avLst/>
              <a:gdLst/>
              <a:ahLst/>
              <a:cxnLst/>
              <a:rect l="0" t="0" r="0" b="0"/>
              <a:pathLst>
                <a:path w="484312" h="63172">
                  <a:moveTo>
                    <a:pt x="484311" y="0"/>
                  </a:moveTo>
                  <a:lnTo>
                    <a:pt x="427047" y="8333"/>
                  </a:lnTo>
                  <a:lnTo>
                    <a:pt x="377656" y="12998"/>
                  </a:lnTo>
                  <a:lnTo>
                    <a:pt x="322858" y="18669"/>
                  </a:lnTo>
                  <a:lnTo>
                    <a:pt x="271526" y="23469"/>
                  </a:lnTo>
                  <a:lnTo>
                    <a:pt x="224732" y="32300"/>
                  </a:lnTo>
                  <a:lnTo>
                    <a:pt x="169532" y="39206"/>
                  </a:lnTo>
                  <a:lnTo>
                    <a:pt x="109657" y="47129"/>
                  </a:lnTo>
                  <a:lnTo>
                    <a:pt x="56799" y="5272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58093" y="2621595"/>
              <a:ext cx="379027" cy="439315"/>
            </a:xfrm>
            <a:custGeom>
              <a:avLst/>
              <a:gdLst/>
              <a:ahLst/>
              <a:cxnLst/>
              <a:rect l="0" t="0" r="0" b="0"/>
              <a:pathLst>
                <a:path w="379027" h="439315">
                  <a:moveTo>
                    <a:pt x="0" y="0"/>
                  </a:moveTo>
                  <a:lnTo>
                    <a:pt x="5589" y="58617"/>
                  </a:lnTo>
                  <a:lnTo>
                    <a:pt x="9065" y="110175"/>
                  </a:lnTo>
                  <a:lnTo>
                    <a:pt x="15684" y="164316"/>
                  </a:lnTo>
                  <a:lnTo>
                    <a:pt x="13876" y="222992"/>
                  </a:lnTo>
                  <a:lnTo>
                    <a:pt x="17109" y="284831"/>
                  </a:lnTo>
                  <a:lnTo>
                    <a:pt x="19887" y="342018"/>
                  </a:lnTo>
                  <a:lnTo>
                    <a:pt x="19656" y="404385"/>
                  </a:lnTo>
                  <a:lnTo>
                    <a:pt x="17783" y="406461"/>
                  </a:lnTo>
                  <a:lnTo>
                    <a:pt x="15365" y="404335"/>
                  </a:lnTo>
                  <a:lnTo>
                    <a:pt x="19498" y="346499"/>
                  </a:lnTo>
                  <a:lnTo>
                    <a:pt x="26338" y="296692"/>
                  </a:lnTo>
                  <a:lnTo>
                    <a:pt x="41209" y="263774"/>
                  </a:lnTo>
                  <a:lnTo>
                    <a:pt x="49699" y="256568"/>
                  </a:lnTo>
                  <a:lnTo>
                    <a:pt x="71611" y="248561"/>
                  </a:lnTo>
                  <a:lnTo>
                    <a:pt x="81666" y="249936"/>
                  </a:lnTo>
                  <a:lnTo>
                    <a:pt x="99077" y="260821"/>
                  </a:lnTo>
                  <a:lnTo>
                    <a:pt x="122033" y="286681"/>
                  </a:lnTo>
                  <a:lnTo>
                    <a:pt x="150222" y="347653"/>
                  </a:lnTo>
                  <a:lnTo>
                    <a:pt x="161233" y="379089"/>
                  </a:lnTo>
                  <a:lnTo>
                    <a:pt x="164811" y="382578"/>
                  </a:lnTo>
                  <a:lnTo>
                    <a:pt x="168365" y="381394"/>
                  </a:lnTo>
                  <a:lnTo>
                    <a:pt x="188065" y="359867"/>
                  </a:lnTo>
                  <a:lnTo>
                    <a:pt x="222892" y="341490"/>
                  </a:lnTo>
                  <a:lnTo>
                    <a:pt x="254385" y="331379"/>
                  </a:lnTo>
                  <a:lnTo>
                    <a:pt x="290493" y="325524"/>
                  </a:lnTo>
                  <a:lnTo>
                    <a:pt x="317049" y="310012"/>
                  </a:lnTo>
                  <a:lnTo>
                    <a:pt x="332373" y="297271"/>
                  </a:lnTo>
                  <a:lnTo>
                    <a:pt x="336226" y="289427"/>
                  </a:lnTo>
                  <a:lnTo>
                    <a:pt x="337387" y="271354"/>
                  </a:lnTo>
                  <a:lnTo>
                    <a:pt x="331463" y="241449"/>
                  </a:lnTo>
                  <a:lnTo>
                    <a:pt x="325091" y="234665"/>
                  </a:lnTo>
                  <a:lnTo>
                    <a:pt x="305532" y="227128"/>
                  </a:lnTo>
                  <a:lnTo>
                    <a:pt x="284361" y="226898"/>
                  </a:lnTo>
                  <a:lnTo>
                    <a:pt x="225573" y="240580"/>
                  </a:lnTo>
                  <a:lnTo>
                    <a:pt x="207099" y="251594"/>
                  </a:lnTo>
                  <a:lnTo>
                    <a:pt x="201237" y="261316"/>
                  </a:lnTo>
                  <a:lnTo>
                    <a:pt x="194724" y="287716"/>
                  </a:lnTo>
                  <a:lnTo>
                    <a:pt x="196646" y="324285"/>
                  </a:lnTo>
                  <a:lnTo>
                    <a:pt x="208946" y="368083"/>
                  </a:lnTo>
                  <a:lnTo>
                    <a:pt x="227376" y="398791"/>
                  </a:lnTo>
                  <a:lnTo>
                    <a:pt x="254544" y="422057"/>
                  </a:lnTo>
                  <a:lnTo>
                    <a:pt x="274568" y="432467"/>
                  </a:lnTo>
                  <a:lnTo>
                    <a:pt x="311160" y="439314"/>
                  </a:lnTo>
                  <a:lnTo>
                    <a:pt x="361640" y="433484"/>
                  </a:lnTo>
                  <a:lnTo>
                    <a:pt x="379026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817323" y="2642653"/>
              <a:ext cx="35693" cy="294798"/>
            </a:xfrm>
            <a:custGeom>
              <a:avLst/>
              <a:gdLst/>
              <a:ahLst/>
              <a:cxnLst/>
              <a:rect l="0" t="0" r="0" b="0"/>
              <a:pathLst>
                <a:path w="35693" h="294798">
                  <a:moveTo>
                    <a:pt x="35692" y="0"/>
                  </a:moveTo>
                  <a:lnTo>
                    <a:pt x="27359" y="37477"/>
                  </a:lnTo>
                  <a:lnTo>
                    <a:pt x="25597" y="94490"/>
                  </a:lnTo>
                  <a:lnTo>
                    <a:pt x="25292" y="144850"/>
                  </a:lnTo>
                  <a:lnTo>
                    <a:pt x="14023" y="196816"/>
                  </a:lnTo>
                  <a:lnTo>
                    <a:pt x="0" y="256033"/>
                  </a:lnTo>
                  <a:lnTo>
                    <a:pt x="4107" y="2947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684559" y="2579481"/>
              <a:ext cx="315856" cy="178986"/>
            </a:xfrm>
            <a:custGeom>
              <a:avLst/>
              <a:gdLst/>
              <a:ahLst/>
              <a:cxnLst/>
              <a:rect l="0" t="0" r="0" b="0"/>
              <a:pathLst>
                <a:path w="315856" h="178986">
                  <a:moveTo>
                    <a:pt x="315855" y="0"/>
                  </a:moveTo>
                  <a:lnTo>
                    <a:pt x="296704" y="16811"/>
                  </a:lnTo>
                  <a:lnTo>
                    <a:pt x="250288" y="39543"/>
                  </a:lnTo>
                  <a:lnTo>
                    <a:pt x="196059" y="61233"/>
                  </a:lnTo>
                  <a:lnTo>
                    <a:pt x="140287" y="88048"/>
                  </a:lnTo>
                  <a:lnTo>
                    <a:pt x="87329" y="118995"/>
                  </a:lnTo>
                  <a:lnTo>
                    <a:pt x="63380" y="135945"/>
                  </a:lnTo>
                  <a:lnTo>
                    <a:pt x="27098" y="153234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642445" y="2895336"/>
              <a:ext cx="315856" cy="126343"/>
            </a:xfrm>
            <a:custGeom>
              <a:avLst/>
              <a:gdLst/>
              <a:ahLst/>
              <a:cxnLst/>
              <a:rect l="0" t="0" r="0" b="0"/>
              <a:pathLst>
                <a:path w="315856" h="126343">
                  <a:moveTo>
                    <a:pt x="315855" y="0"/>
                  </a:moveTo>
                  <a:lnTo>
                    <a:pt x="260810" y="25194"/>
                  </a:lnTo>
                  <a:lnTo>
                    <a:pt x="209402" y="44665"/>
                  </a:lnTo>
                  <a:lnTo>
                    <a:pt x="154187" y="70694"/>
                  </a:lnTo>
                  <a:lnTo>
                    <a:pt x="98221" y="91130"/>
                  </a:lnTo>
                  <a:lnTo>
                    <a:pt x="45225" y="11336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032000" y="289533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141882" y="2620738"/>
              <a:ext cx="292616" cy="333382"/>
            </a:xfrm>
            <a:custGeom>
              <a:avLst/>
              <a:gdLst/>
              <a:ahLst/>
              <a:cxnLst/>
              <a:rect l="0" t="0" r="0" b="0"/>
              <a:pathLst>
                <a:path w="292616" h="333382">
                  <a:moveTo>
                    <a:pt x="111216" y="857"/>
                  </a:moveTo>
                  <a:lnTo>
                    <a:pt x="67254" y="21101"/>
                  </a:lnTo>
                  <a:lnTo>
                    <a:pt x="42558" y="45850"/>
                  </a:lnTo>
                  <a:lnTo>
                    <a:pt x="17586" y="95993"/>
                  </a:lnTo>
                  <a:lnTo>
                    <a:pt x="9384" y="130431"/>
                  </a:lnTo>
                  <a:lnTo>
                    <a:pt x="6613" y="183990"/>
                  </a:lnTo>
                  <a:lnTo>
                    <a:pt x="0" y="238460"/>
                  </a:lnTo>
                  <a:lnTo>
                    <a:pt x="2515" y="262046"/>
                  </a:lnTo>
                  <a:lnTo>
                    <a:pt x="16097" y="295056"/>
                  </a:lnTo>
                  <a:lnTo>
                    <a:pt x="34940" y="321474"/>
                  </a:lnTo>
                  <a:lnTo>
                    <a:pt x="54699" y="330527"/>
                  </a:lnTo>
                  <a:lnTo>
                    <a:pt x="79078" y="333381"/>
                  </a:lnTo>
                  <a:lnTo>
                    <a:pt x="141111" y="322691"/>
                  </a:lnTo>
                  <a:lnTo>
                    <a:pt x="183412" y="301083"/>
                  </a:lnTo>
                  <a:lnTo>
                    <a:pt x="243504" y="250329"/>
                  </a:lnTo>
                  <a:lnTo>
                    <a:pt x="264767" y="231057"/>
                  </a:lnTo>
                  <a:lnTo>
                    <a:pt x="283315" y="199306"/>
                  </a:lnTo>
                  <a:lnTo>
                    <a:pt x="292209" y="174065"/>
                  </a:lnTo>
                  <a:lnTo>
                    <a:pt x="292615" y="127957"/>
                  </a:lnTo>
                  <a:lnTo>
                    <a:pt x="279738" y="88429"/>
                  </a:lnTo>
                  <a:lnTo>
                    <a:pt x="253255" y="44802"/>
                  </a:lnTo>
                  <a:lnTo>
                    <a:pt x="224272" y="19987"/>
                  </a:lnTo>
                  <a:lnTo>
                    <a:pt x="199677" y="5070"/>
                  </a:lnTo>
                  <a:lnTo>
                    <a:pt x="176268" y="0"/>
                  </a:lnTo>
                  <a:lnTo>
                    <a:pt x="146478" y="3723"/>
                  </a:lnTo>
                  <a:lnTo>
                    <a:pt x="121744" y="113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484725" y="28742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790438" y="2731494"/>
              <a:ext cx="252298" cy="222203"/>
            </a:xfrm>
            <a:custGeom>
              <a:avLst/>
              <a:gdLst/>
              <a:ahLst/>
              <a:cxnLst/>
              <a:rect l="0" t="0" r="0" b="0"/>
              <a:pathLst>
                <a:path w="252298" h="222203">
                  <a:moveTo>
                    <a:pt x="199655" y="79614"/>
                  </a:moveTo>
                  <a:lnTo>
                    <a:pt x="179412" y="35652"/>
                  </a:lnTo>
                  <a:lnTo>
                    <a:pt x="154663" y="10956"/>
                  </a:lnTo>
                  <a:lnTo>
                    <a:pt x="132085" y="2306"/>
                  </a:lnTo>
                  <a:lnTo>
                    <a:pt x="119514" y="0"/>
                  </a:lnTo>
                  <a:lnTo>
                    <a:pt x="99306" y="3676"/>
                  </a:lnTo>
                  <a:lnTo>
                    <a:pt x="74775" y="18900"/>
                  </a:lnTo>
                  <a:lnTo>
                    <a:pt x="45526" y="50594"/>
                  </a:lnTo>
                  <a:lnTo>
                    <a:pt x="15394" y="104129"/>
                  </a:lnTo>
                  <a:lnTo>
                    <a:pt x="6624" y="117014"/>
                  </a:lnTo>
                  <a:lnTo>
                    <a:pt x="0" y="140690"/>
                  </a:lnTo>
                  <a:lnTo>
                    <a:pt x="2848" y="173750"/>
                  </a:lnTo>
                  <a:lnTo>
                    <a:pt x="9240" y="193982"/>
                  </a:lnTo>
                  <a:lnTo>
                    <a:pt x="19879" y="210773"/>
                  </a:lnTo>
                  <a:lnTo>
                    <a:pt x="28332" y="216187"/>
                  </a:lnTo>
                  <a:lnTo>
                    <a:pt x="50202" y="222202"/>
                  </a:lnTo>
                  <a:lnTo>
                    <a:pt x="60245" y="221466"/>
                  </a:lnTo>
                  <a:lnTo>
                    <a:pt x="77644" y="214409"/>
                  </a:lnTo>
                  <a:lnTo>
                    <a:pt x="100592" y="191694"/>
                  </a:lnTo>
                  <a:lnTo>
                    <a:pt x="139499" y="137080"/>
                  </a:lnTo>
                  <a:lnTo>
                    <a:pt x="149022" y="128453"/>
                  </a:lnTo>
                  <a:lnTo>
                    <a:pt x="159604" y="106390"/>
                  </a:lnTo>
                  <a:lnTo>
                    <a:pt x="162426" y="93955"/>
                  </a:lnTo>
                  <a:lnTo>
                    <a:pt x="165477" y="89175"/>
                  </a:lnTo>
                  <a:lnTo>
                    <a:pt x="168681" y="89498"/>
                  </a:lnTo>
                  <a:lnTo>
                    <a:pt x="171986" y="93222"/>
                  </a:lnTo>
                  <a:lnTo>
                    <a:pt x="172540" y="109839"/>
                  </a:lnTo>
                  <a:lnTo>
                    <a:pt x="171050" y="120821"/>
                  </a:lnTo>
                  <a:lnTo>
                    <a:pt x="175633" y="142382"/>
                  </a:lnTo>
                  <a:lnTo>
                    <a:pt x="191367" y="171132"/>
                  </a:lnTo>
                  <a:lnTo>
                    <a:pt x="213967" y="194468"/>
                  </a:lnTo>
                  <a:lnTo>
                    <a:pt x="236651" y="209961"/>
                  </a:lnTo>
                  <a:lnTo>
                    <a:pt x="252297" y="2164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032207" y="2537367"/>
              <a:ext cx="31337" cy="421141"/>
            </a:xfrm>
            <a:custGeom>
              <a:avLst/>
              <a:gdLst/>
              <a:ahLst/>
              <a:cxnLst/>
              <a:rect l="0" t="0" r="0" b="0"/>
              <a:pathLst>
                <a:path w="31337" h="421141">
                  <a:moveTo>
                    <a:pt x="10528" y="0"/>
                  </a:moveTo>
                  <a:lnTo>
                    <a:pt x="21981" y="48931"/>
                  </a:lnTo>
                  <a:lnTo>
                    <a:pt x="28740" y="99896"/>
                  </a:lnTo>
                  <a:lnTo>
                    <a:pt x="30742" y="159451"/>
                  </a:lnTo>
                  <a:lnTo>
                    <a:pt x="31336" y="221550"/>
                  </a:lnTo>
                  <a:lnTo>
                    <a:pt x="27965" y="262244"/>
                  </a:lnTo>
                  <a:lnTo>
                    <a:pt x="9845" y="316868"/>
                  </a:lnTo>
                  <a:lnTo>
                    <a:pt x="1944" y="377840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109317" y="2779523"/>
              <a:ext cx="255476" cy="211680"/>
            </a:xfrm>
            <a:custGeom>
              <a:avLst/>
              <a:gdLst/>
              <a:ahLst/>
              <a:cxnLst/>
              <a:rect l="0" t="0" r="0" b="0"/>
              <a:pathLst>
                <a:path w="255476" h="211680">
                  <a:moveTo>
                    <a:pt x="28175" y="21057"/>
                  </a:moveTo>
                  <a:lnTo>
                    <a:pt x="18600" y="52339"/>
                  </a:lnTo>
                  <a:lnTo>
                    <a:pt x="4151" y="78419"/>
                  </a:lnTo>
                  <a:lnTo>
                    <a:pt x="0" y="113572"/>
                  </a:lnTo>
                  <a:lnTo>
                    <a:pt x="5950" y="173750"/>
                  </a:lnTo>
                  <a:lnTo>
                    <a:pt x="12838" y="194595"/>
                  </a:lnTo>
                  <a:lnTo>
                    <a:pt x="17950" y="203430"/>
                  </a:lnTo>
                  <a:lnTo>
                    <a:pt x="23698" y="206980"/>
                  </a:lnTo>
                  <a:lnTo>
                    <a:pt x="29870" y="207007"/>
                  </a:lnTo>
                  <a:lnTo>
                    <a:pt x="36324" y="204685"/>
                  </a:lnTo>
                  <a:lnTo>
                    <a:pt x="56586" y="184649"/>
                  </a:lnTo>
                  <a:lnTo>
                    <a:pt x="64199" y="163175"/>
                  </a:lnTo>
                  <a:lnTo>
                    <a:pt x="66229" y="150897"/>
                  </a:lnTo>
                  <a:lnTo>
                    <a:pt x="69922" y="145052"/>
                  </a:lnTo>
                  <a:lnTo>
                    <a:pt x="74723" y="143494"/>
                  </a:lnTo>
                  <a:lnTo>
                    <a:pt x="80264" y="144796"/>
                  </a:lnTo>
                  <a:lnTo>
                    <a:pt x="85128" y="149173"/>
                  </a:lnTo>
                  <a:lnTo>
                    <a:pt x="110616" y="185544"/>
                  </a:lnTo>
                  <a:lnTo>
                    <a:pt x="141639" y="206924"/>
                  </a:lnTo>
                  <a:lnTo>
                    <a:pt x="164001" y="211679"/>
                  </a:lnTo>
                  <a:lnTo>
                    <a:pt x="174877" y="211309"/>
                  </a:lnTo>
                  <a:lnTo>
                    <a:pt x="183299" y="207553"/>
                  </a:lnTo>
                  <a:lnTo>
                    <a:pt x="201909" y="185500"/>
                  </a:lnTo>
                  <a:lnTo>
                    <a:pt x="214964" y="166672"/>
                  </a:lnTo>
                  <a:lnTo>
                    <a:pt x="222326" y="143487"/>
                  </a:lnTo>
                  <a:lnTo>
                    <a:pt x="229108" y="117584"/>
                  </a:lnTo>
                  <a:lnTo>
                    <a:pt x="252699" y="62828"/>
                  </a:lnTo>
                  <a:lnTo>
                    <a:pt x="255475" y="37282"/>
                  </a:lnTo>
                  <a:lnTo>
                    <a:pt x="24927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424180" y="2815092"/>
              <a:ext cx="134453" cy="175002"/>
            </a:xfrm>
            <a:custGeom>
              <a:avLst/>
              <a:gdLst/>
              <a:ahLst/>
              <a:cxnLst/>
              <a:rect l="0" t="0" r="0" b="0"/>
              <a:pathLst>
                <a:path w="134453" h="175002">
                  <a:moveTo>
                    <a:pt x="50224" y="143415"/>
                  </a:moveTo>
                  <a:lnTo>
                    <a:pt x="80075" y="88371"/>
                  </a:lnTo>
                  <a:lnTo>
                    <a:pt x="100793" y="51587"/>
                  </a:lnTo>
                  <a:lnTo>
                    <a:pt x="102724" y="28903"/>
                  </a:lnTo>
                  <a:lnTo>
                    <a:pt x="96564" y="10243"/>
                  </a:lnTo>
                  <a:lnTo>
                    <a:pt x="91646" y="1991"/>
                  </a:lnTo>
                  <a:lnTo>
                    <a:pt x="84858" y="0"/>
                  </a:lnTo>
                  <a:lnTo>
                    <a:pt x="76822" y="2181"/>
                  </a:lnTo>
                  <a:lnTo>
                    <a:pt x="38710" y="30899"/>
                  </a:lnTo>
                  <a:lnTo>
                    <a:pt x="18996" y="60164"/>
                  </a:lnTo>
                  <a:lnTo>
                    <a:pt x="3025" y="102664"/>
                  </a:lnTo>
                  <a:lnTo>
                    <a:pt x="0" y="128033"/>
                  </a:lnTo>
                  <a:lnTo>
                    <a:pt x="4895" y="148667"/>
                  </a:lnTo>
                  <a:lnTo>
                    <a:pt x="9477" y="157445"/>
                  </a:lnTo>
                  <a:lnTo>
                    <a:pt x="17210" y="160957"/>
                  </a:lnTo>
                  <a:lnTo>
                    <a:pt x="38280" y="158621"/>
                  </a:lnTo>
                  <a:lnTo>
                    <a:pt x="46941" y="152382"/>
                  </a:lnTo>
                  <a:lnTo>
                    <a:pt x="64719" y="122416"/>
                  </a:lnTo>
                  <a:lnTo>
                    <a:pt x="73434" y="101327"/>
                  </a:lnTo>
                  <a:lnTo>
                    <a:pt x="77395" y="98979"/>
                  </a:lnTo>
                  <a:lnTo>
                    <a:pt x="81206" y="102093"/>
                  </a:lnTo>
                  <a:lnTo>
                    <a:pt x="125480" y="164698"/>
                  </a:lnTo>
                  <a:lnTo>
                    <a:pt x="134452" y="1750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595156" y="2853222"/>
              <a:ext cx="47705" cy="94758"/>
            </a:xfrm>
            <a:custGeom>
              <a:avLst/>
              <a:gdLst/>
              <a:ahLst/>
              <a:cxnLst/>
              <a:rect l="0" t="0" r="0" b="0"/>
              <a:pathLst>
                <a:path w="47705" h="94758">
                  <a:moveTo>
                    <a:pt x="5590" y="0"/>
                  </a:moveTo>
                  <a:lnTo>
                    <a:pt x="0" y="16768"/>
                  </a:lnTo>
                  <a:lnTo>
                    <a:pt x="694" y="24047"/>
                  </a:lnTo>
                  <a:lnTo>
                    <a:pt x="7703" y="38374"/>
                  </a:lnTo>
                  <a:lnTo>
                    <a:pt x="47704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548103" y="2832165"/>
              <a:ext cx="189514" cy="315856"/>
            </a:xfrm>
            <a:custGeom>
              <a:avLst/>
              <a:gdLst/>
              <a:ahLst/>
              <a:cxnLst/>
              <a:rect l="0" t="0" r="0" b="0"/>
              <a:pathLst>
                <a:path w="189514" h="315856">
                  <a:moveTo>
                    <a:pt x="189513" y="0"/>
                  </a:moveTo>
                  <a:lnTo>
                    <a:pt x="171533" y="15641"/>
                  </a:lnTo>
                  <a:lnTo>
                    <a:pt x="154616" y="23719"/>
                  </a:lnTo>
                  <a:lnTo>
                    <a:pt x="141638" y="37448"/>
                  </a:lnTo>
                  <a:lnTo>
                    <a:pt x="109993" y="98391"/>
                  </a:lnTo>
                  <a:lnTo>
                    <a:pt x="78139" y="157216"/>
                  </a:lnTo>
                  <a:lnTo>
                    <a:pt x="42081" y="216756"/>
                  </a:lnTo>
                  <a:lnTo>
                    <a:pt x="14335" y="270457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769202" y="2805519"/>
              <a:ext cx="136872" cy="163518"/>
            </a:xfrm>
            <a:custGeom>
              <a:avLst/>
              <a:gdLst/>
              <a:ahLst/>
              <a:cxnLst/>
              <a:rect l="0" t="0" r="0" b="0"/>
              <a:pathLst>
                <a:path w="136872" h="163518">
                  <a:moveTo>
                    <a:pt x="136871" y="5589"/>
                  </a:moveTo>
                  <a:lnTo>
                    <a:pt x="120103" y="0"/>
                  </a:lnTo>
                  <a:lnTo>
                    <a:pt x="87319" y="2114"/>
                  </a:lnTo>
                  <a:lnTo>
                    <a:pt x="53558" y="15738"/>
                  </a:lnTo>
                  <a:lnTo>
                    <a:pt x="26918" y="34593"/>
                  </a:lnTo>
                  <a:lnTo>
                    <a:pt x="22625" y="42472"/>
                  </a:lnTo>
                  <a:lnTo>
                    <a:pt x="20974" y="60586"/>
                  </a:lnTo>
                  <a:lnTo>
                    <a:pt x="24511" y="67990"/>
                  </a:lnTo>
                  <a:lnTo>
                    <a:pt x="37800" y="79337"/>
                  </a:lnTo>
                  <a:lnTo>
                    <a:pt x="93380" y="99890"/>
                  </a:lnTo>
                  <a:lnTo>
                    <a:pt x="104367" y="103552"/>
                  </a:lnTo>
                  <a:lnTo>
                    <a:pt x="109352" y="109502"/>
                  </a:lnTo>
                  <a:lnTo>
                    <a:pt x="110336" y="116978"/>
                  </a:lnTo>
                  <a:lnTo>
                    <a:pt x="108652" y="125472"/>
                  </a:lnTo>
                  <a:lnTo>
                    <a:pt x="102851" y="132305"/>
                  </a:lnTo>
                  <a:lnTo>
                    <a:pt x="72328" y="147510"/>
                  </a:lnTo>
                  <a:lnTo>
                    <a:pt x="26332" y="160008"/>
                  </a:lnTo>
                  <a:lnTo>
                    <a:pt x="0" y="1635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177572" y="2725887"/>
              <a:ext cx="96999" cy="164134"/>
            </a:xfrm>
            <a:custGeom>
              <a:avLst/>
              <a:gdLst/>
              <a:ahLst/>
              <a:cxnLst/>
              <a:rect l="0" t="0" r="0" b="0"/>
              <a:pathLst>
                <a:path w="96999" h="164134">
                  <a:moveTo>
                    <a:pt x="96998" y="43107"/>
                  </a:moveTo>
                  <a:lnTo>
                    <a:pt x="96998" y="20751"/>
                  </a:lnTo>
                  <a:lnTo>
                    <a:pt x="93489" y="12995"/>
                  </a:lnTo>
                  <a:lnTo>
                    <a:pt x="80230" y="1258"/>
                  </a:lnTo>
                  <a:lnTo>
                    <a:pt x="72951" y="0"/>
                  </a:lnTo>
                  <a:lnTo>
                    <a:pt x="65759" y="1501"/>
                  </a:lnTo>
                  <a:lnTo>
                    <a:pt x="44458" y="14792"/>
                  </a:lnTo>
                  <a:lnTo>
                    <a:pt x="16300" y="45833"/>
                  </a:lnTo>
                  <a:lnTo>
                    <a:pt x="817" y="81090"/>
                  </a:lnTo>
                  <a:lnTo>
                    <a:pt x="0" y="121172"/>
                  </a:lnTo>
                  <a:lnTo>
                    <a:pt x="7484" y="142534"/>
                  </a:lnTo>
                  <a:lnTo>
                    <a:pt x="12756" y="151505"/>
                  </a:lnTo>
                  <a:lnTo>
                    <a:pt x="20950" y="157487"/>
                  </a:lnTo>
                  <a:lnTo>
                    <a:pt x="42532" y="164133"/>
                  </a:lnTo>
                  <a:lnTo>
                    <a:pt x="96998" y="1589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333792" y="2768994"/>
              <a:ext cx="91468" cy="137633"/>
            </a:xfrm>
            <a:custGeom>
              <a:avLst/>
              <a:gdLst/>
              <a:ahLst/>
              <a:cxnLst/>
              <a:rect l="0" t="0" r="0" b="0"/>
              <a:pathLst>
                <a:path w="91468" h="137633">
                  <a:moveTo>
                    <a:pt x="77648" y="0"/>
                  </a:moveTo>
                  <a:lnTo>
                    <a:pt x="55292" y="5590"/>
                  </a:lnTo>
                  <a:lnTo>
                    <a:pt x="38076" y="17692"/>
                  </a:lnTo>
                  <a:lnTo>
                    <a:pt x="23796" y="34770"/>
                  </a:lnTo>
                  <a:lnTo>
                    <a:pt x="1204" y="84648"/>
                  </a:lnTo>
                  <a:lnTo>
                    <a:pt x="0" y="105472"/>
                  </a:lnTo>
                  <a:lnTo>
                    <a:pt x="1316" y="115938"/>
                  </a:lnTo>
                  <a:lnTo>
                    <a:pt x="6873" y="124085"/>
                  </a:lnTo>
                  <a:lnTo>
                    <a:pt x="25526" y="136258"/>
                  </a:lnTo>
                  <a:lnTo>
                    <a:pt x="34711" y="137632"/>
                  </a:lnTo>
                  <a:lnTo>
                    <a:pt x="43174" y="136208"/>
                  </a:lnTo>
                  <a:lnTo>
                    <a:pt x="51156" y="132920"/>
                  </a:lnTo>
                  <a:lnTo>
                    <a:pt x="73568" y="111523"/>
                  </a:lnTo>
                  <a:lnTo>
                    <a:pt x="89438" y="82957"/>
                  </a:lnTo>
                  <a:lnTo>
                    <a:pt x="91467" y="6260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453554" y="2774009"/>
              <a:ext cx="379027" cy="207509"/>
            </a:xfrm>
            <a:custGeom>
              <a:avLst/>
              <a:gdLst/>
              <a:ahLst/>
              <a:cxnLst/>
              <a:rect l="0" t="0" r="0" b="0"/>
              <a:pathLst>
                <a:path w="379027" h="207509">
                  <a:moveTo>
                    <a:pt x="0" y="68685"/>
                  </a:moveTo>
                  <a:lnTo>
                    <a:pt x="3120" y="111377"/>
                  </a:lnTo>
                  <a:lnTo>
                    <a:pt x="14654" y="153027"/>
                  </a:lnTo>
                  <a:lnTo>
                    <a:pt x="16789" y="154159"/>
                  </a:lnTo>
                  <a:lnTo>
                    <a:pt x="19792" y="127806"/>
                  </a:lnTo>
                  <a:lnTo>
                    <a:pt x="23927" y="69618"/>
                  </a:lnTo>
                  <a:lnTo>
                    <a:pt x="26480" y="55269"/>
                  </a:lnTo>
                  <a:lnTo>
                    <a:pt x="31691" y="46873"/>
                  </a:lnTo>
                  <a:lnTo>
                    <a:pt x="38675" y="42445"/>
                  </a:lnTo>
                  <a:lnTo>
                    <a:pt x="46840" y="40663"/>
                  </a:lnTo>
                  <a:lnTo>
                    <a:pt x="54623" y="42985"/>
                  </a:lnTo>
                  <a:lnTo>
                    <a:pt x="69511" y="54923"/>
                  </a:lnTo>
                  <a:lnTo>
                    <a:pt x="77687" y="78166"/>
                  </a:lnTo>
                  <a:lnTo>
                    <a:pt x="88525" y="129569"/>
                  </a:lnTo>
                  <a:lnTo>
                    <a:pt x="91772" y="132671"/>
                  </a:lnTo>
                  <a:lnTo>
                    <a:pt x="95107" y="130060"/>
                  </a:lnTo>
                  <a:lnTo>
                    <a:pt x="115844" y="69798"/>
                  </a:lnTo>
                  <a:lnTo>
                    <a:pt x="119344" y="58899"/>
                  </a:lnTo>
                  <a:lnTo>
                    <a:pt x="132590" y="43669"/>
                  </a:lnTo>
                  <a:lnTo>
                    <a:pt x="141036" y="37969"/>
                  </a:lnTo>
                  <a:lnTo>
                    <a:pt x="149006" y="37679"/>
                  </a:lnTo>
                  <a:lnTo>
                    <a:pt x="156659" y="40996"/>
                  </a:lnTo>
                  <a:lnTo>
                    <a:pt x="171402" y="55209"/>
                  </a:lnTo>
                  <a:lnTo>
                    <a:pt x="201397" y="110180"/>
                  </a:lnTo>
                  <a:lnTo>
                    <a:pt x="211098" y="154177"/>
                  </a:lnTo>
                  <a:lnTo>
                    <a:pt x="215601" y="156095"/>
                  </a:lnTo>
                  <a:lnTo>
                    <a:pt x="220943" y="155034"/>
                  </a:lnTo>
                  <a:lnTo>
                    <a:pt x="275324" y="118290"/>
                  </a:lnTo>
                  <a:lnTo>
                    <a:pt x="335881" y="85196"/>
                  </a:lnTo>
                  <a:lnTo>
                    <a:pt x="352442" y="71733"/>
                  </a:lnTo>
                  <a:lnTo>
                    <a:pt x="361362" y="51712"/>
                  </a:lnTo>
                  <a:lnTo>
                    <a:pt x="363741" y="39822"/>
                  </a:lnTo>
                  <a:lnTo>
                    <a:pt x="362986" y="29556"/>
                  </a:lnTo>
                  <a:lnTo>
                    <a:pt x="355910" y="11910"/>
                  </a:lnTo>
                  <a:lnTo>
                    <a:pt x="348407" y="6268"/>
                  </a:lnTo>
                  <a:lnTo>
                    <a:pt x="327593" y="0"/>
                  </a:lnTo>
                  <a:lnTo>
                    <a:pt x="305864" y="3453"/>
                  </a:lnTo>
                  <a:lnTo>
                    <a:pt x="295156" y="7650"/>
                  </a:lnTo>
                  <a:lnTo>
                    <a:pt x="280140" y="21671"/>
                  </a:lnTo>
                  <a:lnTo>
                    <a:pt x="260967" y="59268"/>
                  </a:lnTo>
                  <a:lnTo>
                    <a:pt x="255138" y="101250"/>
                  </a:lnTo>
                  <a:lnTo>
                    <a:pt x="260014" y="127612"/>
                  </a:lnTo>
                  <a:lnTo>
                    <a:pt x="275913" y="159065"/>
                  </a:lnTo>
                  <a:lnTo>
                    <a:pt x="302246" y="190653"/>
                  </a:lnTo>
                  <a:lnTo>
                    <a:pt x="328590" y="206729"/>
                  </a:lnTo>
                  <a:lnTo>
                    <a:pt x="338383" y="207508"/>
                  </a:lnTo>
                  <a:lnTo>
                    <a:pt x="379026" y="1950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916223" y="2771921"/>
              <a:ext cx="150373" cy="218173"/>
            </a:xfrm>
            <a:custGeom>
              <a:avLst/>
              <a:gdLst/>
              <a:ahLst/>
              <a:cxnLst/>
              <a:rect l="0" t="0" r="0" b="0"/>
              <a:pathLst>
                <a:path w="150373" h="218173">
                  <a:moveTo>
                    <a:pt x="126927" y="18130"/>
                  </a:moveTo>
                  <a:lnTo>
                    <a:pt x="115748" y="6952"/>
                  </a:lnTo>
                  <a:lnTo>
                    <a:pt x="97782" y="1464"/>
                  </a:lnTo>
                  <a:lnTo>
                    <a:pt x="86440" y="0"/>
                  </a:lnTo>
                  <a:lnTo>
                    <a:pt x="64479" y="4613"/>
                  </a:lnTo>
                  <a:lnTo>
                    <a:pt x="35504" y="20364"/>
                  </a:lnTo>
                  <a:lnTo>
                    <a:pt x="4753" y="46648"/>
                  </a:lnTo>
                  <a:lnTo>
                    <a:pt x="1024" y="54689"/>
                  </a:lnTo>
                  <a:lnTo>
                    <a:pt x="0" y="72983"/>
                  </a:lnTo>
                  <a:lnTo>
                    <a:pt x="4875" y="79266"/>
                  </a:lnTo>
                  <a:lnTo>
                    <a:pt x="22768" y="86246"/>
                  </a:lnTo>
                  <a:lnTo>
                    <a:pt x="82766" y="94214"/>
                  </a:lnTo>
                  <a:lnTo>
                    <a:pt x="115792" y="106184"/>
                  </a:lnTo>
                  <a:lnTo>
                    <a:pt x="126523" y="111928"/>
                  </a:lnTo>
                  <a:lnTo>
                    <a:pt x="141565" y="127669"/>
                  </a:lnTo>
                  <a:lnTo>
                    <a:pt x="147214" y="136779"/>
                  </a:lnTo>
                  <a:lnTo>
                    <a:pt x="150372" y="156261"/>
                  </a:lnTo>
                  <a:lnTo>
                    <a:pt x="149576" y="166370"/>
                  </a:lnTo>
                  <a:lnTo>
                    <a:pt x="144366" y="175448"/>
                  </a:lnTo>
                  <a:lnTo>
                    <a:pt x="126099" y="191775"/>
                  </a:lnTo>
                  <a:lnTo>
                    <a:pt x="74284" y="2181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302165" y="2788520"/>
              <a:ext cx="172655" cy="231646"/>
            </a:xfrm>
            <a:custGeom>
              <a:avLst/>
              <a:gdLst/>
              <a:ahLst/>
              <a:cxnLst/>
              <a:rect l="0" t="0" r="0" b="0"/>
              <a:pathLst>
                <a:path w="172655" h="231646">
                  <a:moveTo>
                    <a:pt x="130540" y="96288"/>
                  </a:moveTo>
                  <a:lnTo>
                    <a:pt x="119361" y="79520"/>
                  </a:lnTo>
                  <a:lnTo>
                    <a:pt x="104545" y="27082"/>
                  </a:lnTo>
                  <a:lnTo>
                    <a:pt x="99172" y="18565"/>
                  </a:lnTo>
                  <a:lnTo>
                    <a:pt x="83843" y="5982"/>
                  </a:lnTo>
                  <a:lnTo>
                    <a:pt x="74842" y="989"/>
                  </a:lnTo>
                  <a:lnTo>
                    <a:pt x="65332" y="0"/>
                  </a:lnTo>
                  <a:lnTo>
                    <a:pt x="45407" y="5140"/>
                  </a:lnTo>
                  <a:lnTo>
                    <a:pt x="27972" y="18343"/>
                  </a:lnTo>
                  <a:lnTo>
                    <a:pt x="20047" y="26777"/>
                  </a:lnTo>
                  <a:lnTo>
                    <a:pt x="11242" y="48627"/>
                  </a:lnTo>
                  <a:lnTo>
                    <a:pt x="0" y="106371"/>
                  </a:lnTo>
                  <a:lnTo>
                    <a:pt x="1134" y="151268"/>
                  </a:lnTo>
                  <a:lnTo>
                    <a:pt x="13168" y="199955"/>
                  </a:lnTo>
                  <a:lnTo>
                    <a:pt x="24172" y="221911"/>
                  </a:lnTo>
                  <a:lnTo>
                    <a:pt x="31552" y="228000"/>
                  </a:lnTo>
                  <a:lnTo>
                    <a:pt x="39981" y="230889"/>
                  </a:lnTo>
                  <a:lnTo>
                    <a:pt x="49110" y="231645"/>
                  </a:lnTo>
                  <a:lnTo>
                    <a:pt x="56366" y="228640"/>
                  </a:lnTo>
                  <a:lnTo>
                    <a:pt x="73337" y="207643"/>
                  </a:lnTo>
                  <a:lnTo>
                    <a:pt x="91494" y="176855"/>
                  </a:lnTo>
                  <a:lnTo>
                    <a:pt x="105583" y="118355"/>
                  </a:lnTo>
                  <a:lnTo>
                    <a:pt x="106883" y="103980"/>
                  </a:lnTo>
                  <a:lnTo>
                    <a:pt x="108919" y="99077"/>
                  </a:lnTo>
                  <a:lnTo>
                    <a:pt x="111447" y="100487"/>
                  </a:lnTo>
                  <a:lnTo>
                    <a:pt x="134164" y="160321"/>
                  </a:lnTo>
                  <a:lnTo>
                    <a:pt x="155346" y="192168"/>
                  </a:lnTo>
                  <a:lnTo>
                    <a:pt x="172654" y="2121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455853" y="2606450"/>
              <a:ext cx="113723" cy="383644"/>
            </a:xfrm>
            <a:custGeom>
              <a:avLst/>
              <a:gdLst/>
              <a:ahLst/>
              <a:cxnLst/>
              <a:rect l="0" t="0" r="0" b="0"/>
              <a:pathLst>
                <a:path w="113723" h="383644">
                  <a:moveTo>
                    <a:pt x="92665" y="383643"/>
                  </a:moveTo>
                  <a:lnTo>
                    <a:pt x="78011" y="330615"/>
                  </a:lnTo>
                  <a:lnTo>
                    <a:pt x="63298" y="274339"/>
                  </a:lnTo>
                  <a:lnTo>
                    <a:pt x="37961" y="216044"/>
                  </a:lnTo>
                  <a:lnTo>
                    <a:pt x="19156" y="154324"/>
                  </a:lnTo>
                  <a:lnTo>
                    <a:pt x="4966" y="99180"/>
                  </a:lnTo>
                  <a:lnTo>
                    <a:pt x="0" y="49143"/>
                  </a:lnTo>
                  <a:lnTo>
                    <a:pt x="2812" y="35471"/>
                  </a:lnTo>
                  <a:lnTo>
                    <a:pt x="15296" y="14041"/>
                  </a:lnTo>
                  <a:lnTo>
                    <a:pt x="25878" y="7390"/>
                  </a:lnTo>
                  <a:lnTo>
                    <a:pt x="53233" y="0"/>
                  </a:lnTo>
                  <a:lnTo>
                    <a:pt x="90341" y="1429"/>
                  </a:lnTo>
                  <a:lnTo>
                    <a:pt x="103331" y="6320"/>
                  </a:lnTo>
                  <a:lnTo>
                    <a:pt x="113722" y="151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432704" y="2832165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73421" y="16789"/>
                  </a:lnTo>
                  <a:lnTo>
                    <a:pt x="21566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702320" y="2684766"/>
              <a:ext cx="46240" cy="315856"/>
            </a:xfrm>
            <a:custGeom>
              <a:avLst/>
              <a:gdLst/>
              <a:ahLst/>
              <a:cxnLst/>
              <a:rect l="0" t="0" r="0" b="0"/>
              <a:pathLst>
                <a:path w="46240" h="315856">
                  <a:moveTo>
                    <a:pt x="14654" y="0"/>
                  </a:moveTo>
                  <a:lnTo>
                    <a:pt x="0" y="55141"/>
                  </a:lnTo>
                  <a:lnTo>
                    <a:pt x="1083" y="109145"/>
                  </a:lnTo>
                  <a:lnTo>
                    <a:pt x="11930" y="165059"/>
                  </a:lnTo>
                  <a:lnTo>
                    <a:pt x="25338" y="219258"/>
                  </a:lnTo>
                  <a:lnTo>
                    <a:pt x="35757" y="270076"/>
                  </a:lnTo>
                  <a:lnTo>
                    <a:pt x="46239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622218" y="2811108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13315" y="14655"/>
                  </a:lnTo>
                  <a:lnTo>
                    <a:pt x="50286" y="2096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822259" y="2867384"/>
              <a:ext cx="118077" cy="154295"/>
            </a:xfrm>
            <a:custGeom>
              <a:avLst/>
              <a:gdLst/>
              <a:ahLst/>
              <a:cxnLst/>
              <a:rect l="0" t="0" r="0" b="0"/>
              <a:pathLst>
                <a:path w="118077" h="154295">
                  <a:moveTo>
                    <a:pt x="0" y="101652"/>
                  </a:moveTo>
                  <a:lnTo>
                    <a:pt x="58616" y="96063"/>
                  </a:lnTo>
                  <a:lnTo>
                    <a:pt x="93407" y="86998"/>
                  </a:lnTo>
                  <a:lnTo>
                    <a:pt x="102046" y="81354"/>
                  </a:lnTo>
                  <a:lnTo>
                    <a:pt x="114763" y="65724"/>
                  </a:lnTo>
                  <a:lnTo>
                    <a:pt x="118076" y="43960"/>
                  </a:lnTo>
                  <a:lnTo>
                    <a:pt x="117322" y="31605"/>
                  </a:lnTo>
                  <a:lnTo>
                    <a:pt x="113309" y="22199"/>
                  </a:lnTo>
                  <a:lnTo>
                    <a:pt x="99493" y="8628"/>
                  </a:lnTo>
                  <a:lnTo>
                    <a:pt x="78534" y="1816"/>
                  </a:lnTo>
                  <a:lnTo>
                    <a:pt x="66394" y="0"/>
                  </a:lnTo>
                  <a:lnTo>
                    <a:pt x="43546" y="4221"/>
                  </a:lnTo>
                  <a:lnTo>
                    <a:pt x="32540" y="8622"/>
                  </a:lnTo>
                  <a:lnTo>
                    <a:pt x="17192" y="22870"/>
                  </a:lnTo>
                  <a:lnTo>
                    <a:pt x="11461" y="31584"/>
                  </a:lnTo>
                  <a:lnTo>
                    <a:pt x="3396" y="66203"/>
                  </a:lnTo>
                  <a:lnTo>
                    <a:pt x="6596" y="100507"/>
                  </a:lnTo>
                  <a:lnTo>
                    <a:pt x="15019" y="119080"/>
                  </a:lnTo>
                  <a:lnTo>
                    <a:pt x="27732" y="135134"/>
                  </a:lnTo>
                  <a:lnTo>
                    <a:pt x="45081" y="150068"/>
                  </a:lnTo>
                  <a:lnTo>
                    <a:pt x="55790" y="153817"/>
                  </a:lnTo>
                  <a:lnTo>
                    <a:pt x="115813" y="1542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022300" y="2863751"/>
              <a:ext cx="94758" cy="172042"/>
            </a:xfrm>
            <a:custGeom>
              <a:avLst/>
              <a:gdLst/>
              <a:ahLst/>
              <a:cxnLst/>
              <a:rect l="0" t="0" r="0" b="0"/>
              <a:pathLst>
                <a:path w="94758" h="172042">
                  <a:moveTo>
                    <a:pt x="0" y="84228"/>
                  </a:moveTo>
                  <a:lnTo>
                    <a:pt x="19128" y="147656"/>
                  </a:lnTo>
                  <a:lnTo>
                    <a:pt x="33094" y="172041"/>
                  </a:lnTo>
                  <a:lnTo>
                    <a:pt x="33761" y="170846"/>
                  </a:lnTo>
                  <a:lnTo>
                    <a:pt x="33036" y="166540"/>
                  </a:lnTo>
                  <a:lnTo>
                    <a:pt x="7993" y="118197"/>
                  </a:lnTo>
                  <a:lnTo>
                    <a:pt x="2368" y="79345"/>
                  </a:lnTo>
                  <a:lnTo>
                    <a:pt x="7292" y="55152"/>
                  </a:lnTo>
                  <a:lnTo>
                    <a:pt x="11880" y="43787"/>
                  </a:lnTo>
                  <a:lnTo>
                    <a:pt x="26337" y="28040"/>
                  </a:lnTo>
                  <a:lnTo>
                    <a:pt x="64214" y="8398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443440" y="2726880"/>
              <a:ext cx="52644" cy="347442"/>
            </a:xfrm>
            <a:custGeom>
              <a:avLst/>
              <a:gdLst/>
              <a:ahLst/>
              <a:cxnLst/>
              <a:rect l="0" t="0" r="0" b="0"/>
              <a:pathLst>
                <a:path w="52644" h="347442">
                  <a:moveTo>
                    <a:pt x="0" y="0"/>
                  </a:moveTo>
                  <a:lnTo>
                    <a:pt x="0" y="60384"/>
                  </a:lnTo>
                  <a:lnTo>
                    <a:pt x="2340" y="94688"/>
                  </a:lnTo>
                  <a:lnTo>
                    <a:pt x="23719" y="156532"/>
                  </a:lnTo>
                  <a:lnTo>
                    <a:pt x="31202" y="214238"/>
                  </a:lnTo>
                  <a:lnTo>
                    <a:pt x="39612" y="264977"/>
                  </a:lnTo>
                  <a:lnTo>
                    <a:pt x="49020" y="322890"/>
                  </a:lnTo>
                  <a:lnTo>
                    <a:pt x="52643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348684" y="2853222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0"/>
                  </a:moveTo>
                  <a:lnTo>
                    <a:pt x="151111" y="0"/>
                  </a:lnTo>
                  <a:lnTo>
                    <a:pt x="91981" y="5590"/>
                  </a:lnTo>
                  <a:lnTo>
                    <a:pt x="32606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538197" y="2653181"/>
              <a:ext cx="315856" cy="423419"/>
            </a:xfrm>
            <a:custGeom>
              <a:avLst/>
              <a:gdLst/>
              <a:ahLst/>
              <a:cxnLst/>
              <a:rect l="0" t="0" r="0" b="0"/>
              <a:pathLst>
                <a:path w="315856" h="423419">
                  <a:moveTo>
                    <a:pt x="0" y="0"/>
                  </a:moveTo>
                  <a:lnTo>
                    <a:pt x="0" y="57264"/>
                  </a:lnTo>
                  <a:lnTo>
                    <a:pt x="3119" y="109774"/>
                  </a:lnTo>
                  <a:lnTo>
                    <a:pt x="17691" y="169786"/>
                  </a:lnTo>
                  <a:lnTo>
                    <a:pt x="34878" y="232021"/>
                  </a:lnTo>
                  <a:lnTo>
                    <a:pt x="43090" y="291795"/>
                  </a:lnTo>
                  <a:lnTo>
                    <a:pt x="49812" y="343431"/>
                  </a:lnTo>
                  <a:lnTo>
                    <a:pt x="50214" y="365546"/>
                  </a:lnTo>
                  <a:lnTo>
                    <a:pt x="48684" y="366530"/>
                  </a:lnTo>
                  <a:lnTo>
                    <a:pt x="46494" y="363676"/>
                  </a:lnTo>
                  <a:lnTo>
                    <a:pt x="47180" y="351147"/>
                  </a:lnTo>
                  <a:lnTo>
                    <a:pt x="61499" y="291127"/>
                  </a:lnTo>
                  <a:lnTo>
                    <a:pt x="72566" y="271329"/>
                  </a:lnTo>
                  <a:lnTo>
                    <a:pt x="79963" y="266284"/>
                  </a:lnTo>
                  <a:lnTo>
                    <a:pt x="97540" y="263798"/>
                  </a:lnTo>
                  <a:lnTo>
                    <a:pt x="105971" y="267112"/>
                  </a:lnTo>
                  <a:lnTo>
                    <a:pt x="121577" y="280153"/>
                  </a:lnTo>
                  <a:lnTo>
                    <a:pt x="155771" y="343064"/>
                  </a:lnTo>
                  <a:lnTo>
                    <a:pt x="167120" y="395926"/>
                  </a:lnTo>
                  <a:lnTo>
                    <a:pt x="173779" y="423418"/>
                  </a:lnTo>
                  <a:lnTo>
                    <a:pt x="173174" y="422658"/>
                  </a:lnTo>
                  <a:lnTo>
                    <a:pt x="171601" y="418643"/>
                  </a:lnTo>
                  <a:lnTo>
                    <a:pt x="177483" y="379746"/>
                  </a:lnTo>
                  <a:lnTo>
                    <a:pt x="183386" y="358289"/>
                  </a:lnTo>
                  <a:lnTo>
                    <a:pt x="188938" y="349993"/>
                  </a:lnTo>
                  <a:lnTo>
                    <a:pt x="204465" y="337657"/>
                  </a:lnTo>
                  <a:lnTo>
                    <a:pt x="256386" y="313296"/>
                  </a:lnTo>
                  <a:lnTo>
                    <a:pt x="278896" y="299509"/>
                  </a:lnTo>
                  <a:lnTo>
                    <a:pt x="292799" y="281684"/>
                  </a:lnTo>
                  <a:lnTo>
                    <a:pt x="296639" y="262063"/>
                  </a:lnTo>
                  <a:lnTo>
                    <a:pt x="296026" y="251918"/>
                  </a:lnTo>
                  <a:lnTo>
                    <a:pt x="289104" y="234406"/>
                  </a:lnTo>
                  <a:lnTo>
                    <a:pt x="283984" y="226461"/>
                  </a:lnTo>
                  <a:lnTo>
                    <a:pt x="275890" y="221164"/>
                  </a:lnTo>
                  <a:lnTo>
                    <a:pt x="254419" y="215278"/>
                  </a:lnTo>
                  <a:lnTo>
                    <a:pt x="221612" y="217554"/>
                  </a:lnTo>
                  <a:lnTo>
                    <a:pt x="203389" y="228882"/>
                  </a:lnTo>
                  <a:lnTo>
                    <a:pt x="195254" y="236816"/>
                  </a:lnTo>
                  <a:lnTo>
                    <a:pt x="186215" y="258110"/>
                  </a:lnTo>
                  <a:lnTo>
                    <a:pt x="183368" y="283171"/>
                  </a:lnTo>
                  <a:lnTo>
                    <a:pt x="186002" y="309908"/>
                  </a:lnTo>
                  <a:lnTo>
                    <a:pt x="194192" y="331149"/>
                  </a:lnTo>
                  <a:lnTo>
                    <a:pt x="218513" y="363849"/>
                  </a:lnTo>
                  <a:lnTo>
                    <a:pt x="244509" y="380118"/>
                  </a:lnTo>
                  <a:lnTo>
                    <a:pt x="297202" y="388312"/>
                  </a:lnTo>
                  <a:lnTo>
                    <a:pt x="315855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079613" y="2870328"/>
              <a:ext cx="282080" cy="215110"/>
            </a:xfrm>
            <a:custGeom>
              <a:avLst/>
              <a:gdLst/>
              <a:ahLst/>
              <a:cxnLst/>
              <a:rect l="0" t="0" r="0" b="0"/>
              <a:pathLst>
                <a:path w="282080" h="215110">
                  <a:moveTo>
                    <a:pt x="6066" y="14480"/>
                  </a:moveTo>
                  <a:lnTo>
                    <a:pt x="0" y="48102"/>
                  </a:lnTo>
                  <a:lnTo>
                    <a:pt x="6088" y="86313"/>
                  </a:lnTo>
                  <a:lnTo>
                    <a:pt x="25395" y="141147"/>
                  </a:lnTo>
                  <a:lnTo>
                    <a:pt x="46408" y="191449"/>
                  </a:lnTo>
                  <a:lnTo>
                    <a:pt x="52848" y="195630"/>
                  </a:lnTo>
                  <a:lnTo>
                    <a:pt x="59481" y="194908"/>
                  </a:lnTo>
                  <a:lnTo>
                    <a:pt x="66242" y="190918"/>
                  </a:lnTo>
                  <a:lnTo>
                    <a:pt x="70750" y="182408"/>
                  </a:lnTo>
                  <a:lnTo>
                    <a:pt x="81104" y="129843"/>
                  </a:lnTo>
                  <a:lnTo>
                    <a:pt x="88478" y="74052"/>
                  </a:lnTo>
                  <a:lnTo>
                    <a:pt x="95726" y="52265"/>
                  </a:lnTo>
                  <a:lnTo>
                    <a:pt x="100934" y="43179"/>
                  </a:lnTo>
                  <a:lnTo>
                    <a:pt x="106746" y="39462"/>
                  </a:lnTo>
                  <a:lnTo>
                    <a:pt x="112961" y="39323"/>
                  </a:lnTo>
                  <a:lnTo>
                    <a:pt x="119442" y="41571"/>
                  </a:lnTo>
                  <a:lnTo>
                    <a:pt x="177683" y="98430"/>
                  </a:lnTo>
                  <a:lnTo>
                    <a:pt x="187158" y="105542"/>
                  </a:lnTo>
                  <a:lnTo>
                    <a:pt x="210163" y="113444"/>
                  </a:lnTo>
                  <a:lnTo>
                    <a:pt x="222849" y="115551"/>
                  </a:lnTo>
                  <a:lnTo>
                    <a:pt x="246303" y="111653"/>
                  </a:lnTo>
                  <a:lnTo>
                    <a:pt x="257470" y="107338"/>
                  </a:lnTo>
                  <a:lnTo>
                    <a:pt x="272999" y="93185"/>
                  </a:lnTo>
                  <a:lnTo>
                    <a:pt x="278778" y="84497"/>
                  </a:lnTo>
                  <a:lnTo>
                    <a:pt x="282079" y="62366"/>
                  </a:lnTo>
                  <a:lnTo>
                    <a:pt x="278477" y="38102"/>
                  </a:lnTo>
                  <a:lnTo>
                    <a:pt x="269077" y="15620"/>
                  </a:lnTo>
                  <a:lnTo>
                    <a:pt x="260955" y="8221"/>
                  </a:lnTo>
                  <a:lnTo>
                    <a:pt x="239453" y="0"/>
                  </a:lnTo>
                  <a:lnTo>
                    <a:pt x="217418" y="2585"/>
                  </a:lnTo>
                  <a:lnTo>
                    <a:pt x="206629" y="6550"/>
                  </a:lnTo>
                  <a:lnTo>
                    <a:pt x="188401" y="23434"/>
                  </a:lnTo>
                  <a:lnTo>
                    <a:pt x="163225" y="66812"/>
                  </a:lnTo>
                  <a:lnTo>
                    <a:pt x="156356" y="109794"/>
                  </a:lnTo>
                  <a:lnTo>
                    <a:pt x="159910" y="153985"/>
                  </a:lnTo>
                  <a:lnTo>
                    <a:pt x="168418" y="176308"/>
                  </a:lnTo>
                  <a:lnTo>
                    <a:pt x="173962" y="185536"/>
                  </a:lnTo>
                  <a:lnTo>
                    <a:pt x="204121" y="209703"/>
                  </a:lnTo>
                  <a:lnTo>
                    <a:pt x="226282" y="215109"/>
                  </a:lnTo>
                  <a:lnTo>
                    <a:pt x="255368" y="211576"/>
                  </a:lnTo>
                  <a:lnTo>
                    <a:pt x="279806" y="2039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412062" y="2926922"/>
              <a:ext cx="115815" cy="143230"/>
            </a:xfrm>
            <a:custGeom>
              <a:avLst/>
              <a:gdLst/>
              <a:ahLst/>
              <a:cxnLst/>
              <a:rect l="0" t="0" r="0" b="0"/>
              <a:pathLst>
                <a:path w="115815" h="143230">
                  <a:moveTo>
                    <a:pt x="0" y="42114"/>
                  </a:moveTo>
                  <a:lnTo>
                    <a:pt x="3120" y="84805"/>
                  </a:lnTo>
                  <a:lnTo>
                    <a:pt x="9553" y="143229"/>
                  </a:lnTo>
                  <a:lnTo>
                    <a:pt x="9878" y="142279"/>
                  </a:lnTo>
                  <a:lnTo>
                    <a:pt x="9070" y="129916"/>
                  </a:lnTo>
                  <a:lnTo>
                    <a:pt x="1425" y="77723"/>
                  </a:lnTo>
                  <a:lnTo>
                    <a:pt x="6012" y="37717"/>
                  </a:lnTo>
                  <a:lnTo>
                    <a:pt x="11027" y="27484"/>
                  </a:lnTo>
                  <a:lnTo>
                    <a:pt x="25958" y="12995"/>
                  </a:lnTo>
                  <a:lnTo>
                    <a:pt x="47412" y="5776"/>
                  </a:lnTo>
                  <a:lnTo>
                    <a:pt x="82678" y="171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580518" y="2684766"/>
              <a:ext cx="245436" cy="437875"/>
            </a:xfrm>
            <a:custGeom>
              <a:avLst/>
              <a:gdLst/>
              <a:ahLst/>
              <a:cxnLst/>
              <a:rect l="0" t="0" r="0" b="0"/>
              <a:pathLst>
                <a:path w="245436" h="437875">
                  <a:moveTo>
                    <a:pt x="0" y="0"/>
                  </a:moveTo>
                  <a:lnTo>
                    <a:pt x="3119" y="57265"/>
                  </a:lnTo>
                  <a:lnTo>
                    <a:pt x="8333" y="109774"/>
                  </a:lnTo>
                  <a:lnTo>
                    <a:pt x="16117" y="163547"/>
                  </a:lnTo>
                  <a:lnTo>
                    <a:pt x="27002" y="215355"/>
                  </a:lnTo>
                  <a:lnTo>
                    <a:pt x="30227" y="272039"/>
                  </a:lnTo>
                  <a:lnTo>
                    <a:pt x="31183" y="322760"/>
                  </a:lnTo>
                  <a:lnTo>
                    <a:pt x="31506" y="381820"/>
                  </a:lnTo>
                  <a:lnTo>
                    <a:pt x="30363" y="387908"/>
                  </a:lnTo>
                  <a:lnTo>
                    <a:pt x="28430" y="388457"/>
                  </a:lnTo>
                  <a:lnTo>
                    <a:pt x="25972" y="385313"/>
                  </a:lnTo>
                  <a:lnTo>
                    <a:pt x="26361" y="372462"/>
                  </a:lnTo>
                  <a:lnTo>
                    <a:pt x="40473" y="325520"/>
                  </a:lnTo>
                  <a:lnTo>
                    <a:pt x="51523" y="304943"/>
                  </a:lnTo>
                  <a:lnTo>
                    <a:pt x="67353" y="290338"/>
                  </a:lnTo>
                  <a:lnTo>
                    <a:pt x="87257" y="281118"/>
                  </a:lnTo>
                  <a:lnTo>
                    <a:pt x="123600" y="277097"/>
                  </a:lnTo>
                  <a:lnTo>
                    <a:pt x="157115" y="283964"/>
                  </a:lnTo>
                  <a:lnTo>
                    <a:pt x="178623" y="294273"/>
                  </a:lnTo>
                  <a:lnTo>
                    <a:pt x="227469" y="342730"/>
                  </a:lnTo>
                  <a:lnTo>
                    <a:pt x="243393" y="370222"/>
                  </a:lnTo>
                  <a:lnTo>
                    <a:pt x="245435" y="390321"/>
                  </a:lnTo>
                  <a:lnTo>
                    <a:pt x="244342" y="400594"/>
                  </a:lnTo>
                  <a:lnTo>
                    <a:pt x="233768" y="418248"/>
                  </a:lnTo>
                  <a:lnTo>
                    <a:pt x="226035" y="426231"/>
                  </a:lnTo>
                  <a:lnTo>
                    <a:pt x="204965" y="435101"/>
                  </a:lnTo>
                  <a:lnTo>
                    <a:pt x="181173" y="437874"/>
                  </a:lnTo>
                  <a:lnTo>
                    <a:pt x="121041" y="427128"/>
                  </a:lnTo>
                  <a:lnTo>
                    <a:pt x="91366" y="411736"/>
                  </a:lnTo>
                  <a:lnTo>
                    <a:pt x="63171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051135" y="2893629"/>
              <a:ext cx="203208" cy="202093"/>
            </a:xfrm>
            <a:custGeom>
              <a:avLst/>
              <a:gdLst/>
              <a:ahLst/>
              <a:cxnLst/>
              <a:rect l="0" t="0" r="0" b="0"/>
              <a:pathLst>
                <a:path w="203208" h="202093">
                  <a:moveTo>
                    <a:pt x="108450" y="191220"/>
                  </a:moveTo>
                  <a:lnTo>
                    <a:pt x="116784" y="153742"/>
                  </a:lnTo>
                  <a:lnTo>
                    <a:pt x="124755" y="97074"/>
                  </a:lnTo>
                  <a:lnTo>
                    <a:pt x="114382" y="43902"/>
                  </a:lnTo>
                  <a:lnTo>
                    <a:pt x="99030" y="17849"/>
                  </a:lnTo>
                  <a:lnTo>
                    <a:pt x="83206" y="5762"/>
                  </a:lnTo>
                  <a:lnTo>
                    <a:pt x="74073" y="901"/>
                  </a:lnTo>
                  <a:lnTo>
                    <a:pt x="64475" y="0"/>
                  </a:lnTo>
                  <a:lnTo>
                    <a:pt x="44452" y="5238"/>
                  </a:lnTo>
                  <a:lnTo>
                    <a:pt x="30094" y="18484"/>
                  </a:lnTo>
                  <a:lnTo>
                    <a:pt x="15433" y="48792"/>
                  </a:lnTo>
                  <a:lnTo>
                    <a:pt x="0" y="100955"/>
                  </a:lnTo>
                  <a:lnTo>
                    <a:pt x="407" y="142378"/>
                  </a:lnTo>
                  <a:lnTo>
                    <a:pt x="7938" y="178698"/>
                  </a:lnTo>
                  <a:lnTo>
                    <a:pt x="13366" y="187552"/>
                  </a:lnTo>
                  <a:lnTo>
                    <a:pt x="28757" y="200508"/>
                  </a:lnTo>
                  <a:lnTo>
                    <a:pt x="36603" y="202092"/>
                  </a:lnTo>
                  <a:lnTo>
                    <a:pt x="44175" y="200808"/>
                  </a:lnTo>
                  <a:lnTo>
                    <a:pt x="51562" y="197612"/>
                  </a:lnTo>
                  <a:lnTo>
                    <a:pt x="73137" y="176347"/>
                  </a:lnTo>
                  <a:lnTo>
                    <a:pt x="100796" y="117139"/>
                  </a:lnTo>
                  <a:lnTo>
                    <a:pt x="104518" y="113757"/>
                  </a:lnTo>
                  <a:lnTo>
                    <a:pt x="108168" y="115012"/>
                  </a:lnTo>
                  <a:lnTo>
                    <a:pt x="147654" y="165660"/>
                  </a:lnTo>
                  <a:lnTo>
                    <a:pt x="167598" y="174011"/>
                  </a:lnTo>
                  <a:lnTo>
                    <a:pt x="203207" y="1806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269334" y="2921341"/>
              <a:ext cx="163994" cy="195888"/>
            </a:xfrm>
            <a:custGeom>
              <a:avLst/>
              <a:gdLst/>
              <a:ahLst/>
              <a:cxnLst/>
              <a:rect l="0" t="0" r="0" b="0"/>
              <a:pathLst>
                <a:path w="163994" h="195888">
                  <a:moveTo>
                    <a:pt x="6065" y="16109"/>
                  </a:moveTo>
                  <a:lnTo>
                    <a:pt x="0" y="48562"/>
                  </a:lnTo>
                  <a:lnTo>
                    <a:pt x="10624" y="111630"/>
                  </a:lnTo>
                  <a:lnTo>
                    <a:pt x="16584" y="168815"/>
                  </a:lnTo>
                  <a:lnTo>
                    <a:pt x="21658" y="192773"/>
                  </a:lnTo>
                  <a:lnTo>
                    <a:pt x="23479" y="195887"/>
                  </a:lnTo>
                  <a:lnTo>
                    <a:pt x="24693" y="193283"/>
                  </a:lnTo>
                  <a:lnTo>
                    <a:pt x="24872" y="177911"/>
                  </a:lnTo>
                  <a:lnTo>
                    <a:pt x="17915" y="116546"/>
                  </a:lnTo>
                  <a:lnTo>
                    <a:pt x="18023" y="62638"/>
                  </a:lnTo>
                  <a:lnTo>
                    <a:pt x="26246" y="29116"/>
                  </a:lnTo>
                  <a:lnTo>
                    <a:pt x="36871" y="11752"/>
                  </a:lnTo>
                  <a:lnTo>
                    <a:pt x="45320" y="6185"/>
                  </a:lnTo>
                  <a:lnTo>
                    <a:pt x="67185" y="0"/>
                  </a:lnTo>
                  <a:lnTo>
                    <a:pt x="77227" y="691"/>
                  </a:lnTo>
                  <a:lnTo>
                    <a:pt x="94625" y="7697"/>
                  </a:lnTo>
                  <a:lnTo>
                    <a:pt x="117573" y="30384"/>
                  </a:lnTo>
                  <a:lnTo>
                    <a:pt x="150240" y="79774"/>
                  </a:lnTo>
                  <a:lnTo>
                    <a:pt x="159918" y="111012"/>
                  </a:lnTo>
                  <a:lnTo>
                    <a:pt x="163993" y="1424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489621" y="2639180"/>
              <a:ext cx="143748" cy="486322"/>
            </a:xfrm>
            <a:custGeom>
              <a:avLst/>
              <a:gdLst/>
              <a:ahLst/>
              <a:cxnLst/>
              <a:rect l="0" t="0" r="0" b="0"/>
              <a:pathLst>
                <a:path w="143748" h="486322">
                  <a:moveTo>
                    <a:pt x="101632" y="424612"/>
                  </a:moveTo>
                  <a:lnTo>
                    <a:pt x="125352" y="380650"/>
                  </a:lnTo>
                  <a:lnTo>
                    <a:pt x="126603" y="357500"/>
                  </a:lnTo>
                  <a:lnTo>
                    <a:pt x="117873" y="310100"/>
                  </a:lnTo>
                  <a:lnTo>
                    <a:pt x="112460" y="301478"/>
                  </a:lnTo>
                  <a:lnTo>
                    <a:pt x="97086" y="288777"/>
                  </a:lnTo>
                  <a:lnTo>
                    <a:pt x="88073" y="286093"/>
                  </a:lnTo>
                  <a:lnTo>
                    <a:pt x="68700" y="286229"/>
                  </a:lnTo>
                  <a:lnTo>
                    <a:pt x="48391" y="296428"/>
                  </a:lnTo>
                  <a:lnTo>
                    <a:pt x="30007" y="312660"/>
                  </a:lnTo>
                  <a:lnTo>
                    <a:pt x="13080" y="342698"/>
                  </a:lnTo>
                  <a:lnTo>
                    <a:pt x="0" y="394177"/>
                  </a:lnTo>
                  <a:lnTo>
                    <a:pt x="549" y="432362"/>
                  </a:lnTo>
                  <a:lnTo>
                    <a:pt x="6404" y="454963"/>
                  </a:lnTo>
                  <a:lnTo>
                    <a:pt x="16805" y="476706"/>
                  </a:lnTo>
                  <a:lnTo>
                    <a:pt x="24024" y="482738"/>
                  </a:lnTo>
                  <a:lnTo>
                    <a:pt x="32346" y="485590"/>
                  </a:lnTo>
                  <a:lnTo>
                    <a:pt x="41404" y="486321"/>
                  </a:lnTo>
                  <a:lnTo>
                    <a:pt x="49781" y="483299"/>
                  </a:lnTo>
                  <a:lnTo>
                    <a:pt x="65330" y="470582"/>
                  </a:lnTo>
                  <a:lnTo>
                    <a:pt x="94375" y="424248"/>
                  </a:lnTo>
                  <a:lnTo>
                    <a:pt x="119524" y="366222"/>
                  </a:lnTo>
                  <a:lnTo>
                    <a:pt x="132280" y="318794"/>
                  </a:lnTo>
                  <a:lnTo>
                    <a:pt x="140349" y="255998"/>
                  </a:lnTo>
                  <a:lnTo>
                    <a:pt x="142237" y="212802"/>
                  </a:lnTo>
                  <a:lnTo>
                    <a:pt x="143076" y="166308"/>
                  </a:lnTo>
                  <a:lnTo>
                    <a:pt x="137959" y="105272"/>
                  </a:lnTo>
                  <a:lnTo>
                    <a:pt x="134623" y="50143"/>
                  </a:lnTo>
                  <a:lnTo>
                    <a:pt x="128046" y="7942"/>
                  </a:lnTo>
                  <a:lnTo>
                    <a:pt x="123921" y="1773"/>
                  </a:lnTo>
                  <a:lnTo>
                    <a:pt x="118831" y="0"/>
                  </a:lnTo>
                  <a:lnTo>
                    <a:pt x="113098" y="1157"/>
                  </a:lnTo>
                  <a:lnTo>
                    <a:pt x="103608" y="21161"/>
                  </a:lnTo>
                  <a:lnTo>
                    <a:pt x="94809" y="71884"/>
                  </a:lnTo>
                  <a:lnTo>
                    <a:pt x="97425" y="135139"/>
                  </a:lnTo>
                  <a:lnTo>
                    <a:pt x="101971" y="188665"/>
                  </a:lnTo>
                  <a:lnTo>
                    <a:pt x="110588" y="250648"/>
                  </a:lnTo>
                  <a:lnTo>
                    <a:pt x="120256" y="300692"/>
                  </a:lnTo>
                  <a:lnTo>
                    <a:pt x="130028" y="353580"/>
                  </a:lnTo>
                  <a:lnTo>
                    <a:pt x="140690" y="411968"/>
                  </a:lnTo>
                  <a:lnTo>
                    <a:pt x="143747" y="4351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1334100" y="3474404"/>
            <a:ext cx="1087455" cy="474367"/>
            <a:chOff x="1334100" y="3474404"/>
            <a:chExt cx="1087455" cy="474367"/>
          </a:xfrm>
        </p:grpSpPr>
        <p:sp>
          <p:nvSpPr>
            <p:cNvPr id="116" name="Freeform 115"/>
            <p:cNvSpPr/>
            <p:nvPr/>
          </p:nvSpPr>
          <p:spPr>
            <a:xfrm>
              <a:off x="1334100" y="3474404"/>
              <a:ext cx="241003" cy="458877"/>
            </a:xfrm>
            <a:custGeom>
              <a:avLst/>
              <a:gdLst/>
              <a:ahLst/>
              <a:cxnLst/>
              <a:rect l="0" t="0" r="0" b="0"/>
              <a:pathLst>
                <a:path w="241003" h="458877">
                  <a:moveTo>
                    <a:pt x="13547" y="0"/>
                  </a:moveTo>
                  <a:lnTo>
                    <a:pt x="2369" y="22356"/>
                  </a:lnTo>
                  <a:lnTo>
                    <a:pt x="0" y="42691"/>
                  </a:lnTo>
                  <a:lnTo>
                    <a:pt x="2422" y="95520"/>
                  </a:lnTo>
                  <a:lnTo>
                    <a:pt x="8431" y="145156"/>
                  </a:lnTo>
                  <a:lnTo>
                    <a:pt x="20942" y="201028"/>
                  </a:lnTo>
                  <a:lnTo>
                    <a:pt x="31206" y="256096"/>
                  </a:lnTo>
                  <a:lnTo>
                    <a:pt x="40486" y="314526"/>
                  </a:lnTo>
                  <a:lnTo>
                    <a:pt x="44215" y="377377"/>
                  </a:lnTo>
                  <a:lnTo>
                    <a:pt x="51078" y="439640"/>
                  </a:lnTo>
                  <a:lnTo>
                    <a:pt x="48555" y="432481"/>
                  </a:lnTo>
                  <a:lnTo>
                    <a:pt x="45583" y="376822"/>
                  </a:lnTo>
                  <a:lnTo>
                    <a:pt x="47673" y="351140"/>
                  </a:lnTo>
                  <a:lnTo>
                    <a:pt x="74468" y="295285"/>
                  </a:lnTo>
                  <a:lnTo>
                    <a:pt x="100228" y="268946"/>
                  </a:lnTo>
                  <a:lnTo>
                    <a:pt x="123042" y="259911"/>
                  </a:lnTo>
                  <a:lnTo>
                    <a:pt x="135677" y="257502"/>
                  </a:lnTo>
                  <a:lnTo>
                    <a:pt x="162194" y="261064"/>
                  </a:lnTo>
                  <a:lnTo>
                    <a:pt x="187237" y="271616"/>
                  </a:lnTo>
                  <a:lnTo>
                    <a:pt x="214490" y="297288"/>
                  </a:lnTo>
                  <a:lnTo>
                    <a:pt x="229977" y="316961"/>
                  </a:lnTo>
                  <a:lnTo>
                    <a:pt x="238420" y="340523"/>
                  </a:lnTo>
                  <a:lnTo>
                    <a:pt x="241002" y="365423"/>
                  </a:lnTo>
                  <a:lnTo>
                    <a:pt x="230125" y="420735"/>
                  </a:lnTo>
                  <a:lnTo>
                    <a:pt x="214719" y="447016"/>
                  </a:lnTo>
                  <a:lnTo>
                    <a:pt x="192644" y="456037"/>
                  </a:lnTo>
                  <a:lnTo>
                    <a:pt x="164506" y="458876"/>
                  </a:lnTo>
                  <a:lnTo>
                    <a:pt x="123526" y="452728"/>
                  </a:lnTo>
                  <a:lnTo>
                    <a:pt x="76718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624582" y="3717514"/>
              <a:ext cx="155240" cy="231257"/>
            </a:xfrm>
            <a:custGeom>
              <a:avLst/>
              <a:gdLst/>
              <a:ahLst/>
              <a:cxnLst/>
              <a:rect l="0" t="0" r="0" b="0"/>
              <a:pathLst>
                <a:path w="155240" h="231257">
                  <a:moveTo>
                    <a:pt x="28392" y="62216"/>
                  </a:moveTo>
                  <a:lnTo>
                    <a:pt x="46372" y="77857"/>
                  </a:lnTo>
                  <a:lnTo>
                    <a:pt x="63289" y="85936"/>
                  </a:lnTo>
                  <a:lnTo>
                    <a:pt x="98133" y="91471"/>
                  </a:lnTo>
                  <a:lnTo>
                    <a:pt x="121389" y="86527"/>
                  </a:lnTo>
                  <a:lnTo>
                    <a:pt x="132504" y="81933"/>
                  </a:lnTo>
                  <a:lnTo>
                    <a:pt x="147973" y="67470"/>
                  </a:lnTo>
                  <a:lnTo>
                    <a:pt x="153736" y="58700"/>
                  </a:lnTo>
                  <a:lnTo>
                    <a:pt x="155239" y="49343"/>
                  </a:lnTo>
                  <a:lnTo>
                    <a:pt x="150669" y="29589"/>
                  </a:lnTo>
                  <a:lnTo>
                    <a:pt x="145005" y="21747"/>
                  </a:lnTo>
                  <a:lnTo>
                    <a:pt x="129352" y="9915"/>
                  </a:lnTo>
                  <a:lnTo>
                    <a:pt x="95221" y="2266"/>
                  </a:lnTo>
                  <a:lnTo>
                    <a:pt x="55472" y="0"/>
                  </a:lnTo>
                  <a:lnTo>
                    <a:pt x="34188" y="5708"/>
                  </a:lnTo>
                  <a:lnTo>
                    <a:pt x="25237" y="10506"/>
                  </a:lnTo>
                  <a:lnTo>
                    <a:pt x="12172" y="25196"/>
                  </a:lnTo>
                  <a:lnTo>
                    <a:pt x="3635" y="44593"/>
                  </a:lnTo>
                  <a:lnTo>
                    <a:pt x="0" y="81821"/>
                  </a:lnTo>
                  <a:lnTo>
                    <a:pt x="11727" y="144635"/>
                  </a:lnTo>
                  <a:lnTo>
                    <a:pt x="26226" y="187031"/>
                  </a:lnTo>
                  <a:lnTo>
                    <a:pt x="45037" y="211632"/>
                  </a:lnTo>
                  <a:lnTo>
                    <a:pt x="62696" y="226499"/>
                  </a:lnTo>
                  <a:lnTo>
                    <a:pt x="72318" y="230230"/>
                  </a:lnTo>
                  <a:lnTo>
                    <a:pt x="92368" y="231256"/>
                  </a:lnTo>
                  <a:lnTo>
                    <a:pt x="131496" y="222382"/>
                  </a:lnTo>
                  <a:lnTo>
                    <a:pt x="154734" y="2096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827679" y="3491240"/>
              <a:ext cx="130622" cy="393776"/>
            </a:xfrm>
            <a:custGeom>
              <a:avLst/>
              <a:gdLst/>
              <a:ahLst/>
              <a:cxnLst/>
              <a:rect l="0" t="0" r="0" b="0"/>
              <a:pathLst>
                <a:path w="130622" h="393776">
                  <a:moveTo>
                    <a:pt x="56922" y="393775"/>
                  </a:moveTo>
                  <a:lnTo>
                    <a:pt x="62511" y="377007"/>
                  </a:lnTo>
                  <a:lnTo>
                    <a:pt x="58466" y="318330"/>
                  </a:lnTo>
                  <a:lnTo>
                    <a:pt x="55269" y="291224"/>
                  </a:lnTo>
                  <a:lnTo>
                    <a:pt x="37271" y="232575"/>
                  </a:lnTo>
                  <a:lnTo>
                    <a:pt x="25753" y="182236"/>
                  </a:lnTo>
                  <a:lnTo>
                    <a:pt x="14931" y="133395"/>
                  </a:lnTo>
                  <a:lnTo>
                    <a:pt x="794" y="80559"/>
                  </a:lnTo>
                  <a:lnTo>
                    <a:pt x="0" y="58036"/>
                  </a:lnTo>
                  <a:lnTo>
                    <a:pt x="4717" y="36328"/>
                  </a:lnTo>
                  <a:lnTo>
                    <a:pt x="14612" y="14981"/>
                  </a:lnTo>
                  <a:lnTo>
                    <a:pt x="24036" y="7885"/>
                  </a:lnTo>
                  <a:lnTo>
                    <a:pt x="50105" y="0"/>
                  </a:lnTo>
                  <a:lnTo>
                    <a:pt x="86487" y="1151"/>
                  </a:lnTo>
                  <a:lnTo>
                    <a:pt x="130621" y="147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800373" y="3684974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136220" y="11178"/>
                  </a:lnTo>
                  <a:lnTo>
                    <a:pt x="106912" y="23719"/>
                  </a:lnTo>
                  <a:lnTo>
                    <a:pt x="44523" y="3366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982713" y="3684974"/>
              <a:ext cx="125631" cy="170835"/>
            </a:xfrm>
            <a:custGeom>
              <a:avLst/>
              <a:gdLst/>
              <a:ahLst/>
              <a:cxnLst/>
              <a:rect l="0" t="0" r="0" b="0"/>
              <a:pathLst>
                <a:path w="125631" h="170835">
                  <a:moveTo>
                    <a:pt x="80872" y="0"/>
                  </a:moveTo>
                  <a:lnTo>
                    <a:pt x="58515" y="0"/>
                  </a:lnTo>
                  <a:lnTo>
                    <a:pt x="27844" y="11178"/>
                  </a:lnTo>
                  <a:lnTo>
                    <a:pt x="13241" y="29145"/>
                  </a:lnTo>
                  <a:lnTo>
                    <a:pt x="4020" y="52727"/>
                  </a:lnTo>
                  <a:lnTo>
                    <a:pt x="0" y="91142"/>
                  </a:lnTo>
                  <a:lnTo>
                    <a:pt x="6867" y="125271"/>
                  </a:lnTo>
                  <a:lnTo>
                    <a:pt x="17175" y="146923"/>
                  </a:lnTo>
                  <a:lnTo>
                    <a:pt x="32675" y="162005"/>
                  </a:lnTo>
                  <a:lnTo>
                    <a:pt x="41722" y="167665"/>
                  </a:lnTo>
                  <a:lnTo>
                    <a:pt x="64252" y="170834"/>
                  </a:lnTo>
                  <a:lnTo>
                    <a:pt x="87523" y="167173"/>
                  </a:lnTo>
                  <a:lnTo>
                    <a:pt x="105665" y="157747"/>
                  </a:lnTo>
                  <a:lnTo>
                    <a:pt x="118407" y="139520"/>
                  </a:lnTo>
                  <a:lnTo>
                    <a:pt x="125630" y="116991"/>
                  </a:lnTo>
                  <a:lnTo>
                    <a:pt x="123120" y="84577"/>
                  </a:lnTo>
                  <a:lnTo>
                    <a:pt x="113797" y="52746"/>
                  </a:lnTo>
                  <a:lnTo>
                    <a:pt x="96737" y="23427"/>
                  </a:lnTo>
                  <a:lnTo>
                    <a:pt x="7034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154564" y="3632331"/>
              <a:ext cx="88007" cy="186655"/>
            </a:xfrm>
            <a:custGeom>
              <a:avLst/>
              <a:gdLst/>
              <a:ahLst/>
              <a:cxnLst/>
              <a:rect l="0" t="0" r="0" b="0"/>
              <a:pathLst>
                <a:path w="88007" h="186655">
                  <a:moveTo>
                    <a:pt x="24835" y="168456"/>
                  </a:moveTo>
                  <a:lnTo>
                    <a:pt x="30900" y="186654"/>
                  </a:lnTo>
                  <a:lnTo>
                    <a:pt x="5506" y="127137"/>
                  </a:lnTo>
                  <a:lnTo>
                    <a:pt x="1420" y="116344"/>
                  </a:lnTo>
                  <a:lnTo>
                    <a:pt x="0" y="91873"/>
                  </a:lnTo>
                  <a:lnTo>
                    <a:pt x="4438" y="67739"/>
                  </a:lnTo>
                  <a:lnTo>
                    <a:pt x="14210" y="49213"/>
                  </a:lnTo>
                  <a:lnTo>
                    <a:pt x="38454" y="25630"/>
                  </a:lnTo>
                  <a:lnTo>
                    <a:pt x="8800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288128" y="3608279"/>
              <a:ext cx="133427" cy="195363"/>
            </a:xfrm>
            <a:custGeom>
              <a:avLst/>
              <a:gdLst/>
              <a:ahLst/>
              <a:cxnLst/>
              <a:rect l="0" t="0" r="0" b="0"/>
              <a:pathLst>
                <a:path w="133427" h="195363">
                  <a:moveTo>
                    <a:pt x="7084" y="97752"/>
                  </a:moveTo>
                  <a:lnTo>
                    <a:pt x="44562" y="106085"/>
                  </a:lnTo>
                  <a:lnTo>
                    <a:pt x="68195" y="104965"/>
                  </a:lnTo>
                  <a:lnTo>
                    <a:pt x="100060" y="91180"/>
                  </a:lnTo>
                  <a:lnTo>
                    <a:pt x="117037" y="78844"/>
                  </a:lnTo>
                  <a:lnTo>
                    <a:pt x="126142" y="59322"/>
                  </a:lnTo>
                  <a:lnTo>
                    <a:pt x="128570" y="47566"/>
                  </a:lnTo>
                  <a:lnTo>
                    <a:pt x="127849" y="37388"/>
                  </a:lnTo>
                  <a:lnTo>
                    <a:pt x="120809" y="19841"/>
                  </a:lnTo>
                  <a:lnTo>
                    <a:pt x="106761" y="7363"/>
                  </a:lnTo>
                  <a:lnTo>
                    <a:pt x="98102" y="2397"/>
                  </a:lnTo>
                  <a:lnTo>
                    <a:pt x="76002" y="0"/>
                  </a:lnTo>
                  <a:lnTo>
                    <a:pt x="51753" y="4003"/>
                  </a:lnTo>
                  <a:lnTo>
                    <a:pt x="29276" y="13582"/>
                  </a:lnTo>
                  <a:lnTo>
                    <a:pt x="13828" y="31877"/>
                  </a:lnTo>
                  <a:lnTo>
                    <a:pt x="4232" y="55606"/>
                  </a:lnTo>
                  <a:lnTo>
                    <a:pt x="0" y="94103"/>
                  </a:lnTo>
                  <a:lnTo>
                    <a:pt x="11509" y="149914"/>
                  </a:lnTo>
                  <a:lnTo>
                    <a:pt x="26983" y="176248"/>
                  </a:lnTo>
                  <a:lnTo>
                    <a:pt x="45954" y="188401"/>
                  </a:lnTo>
                  <a:lnTo>
                    <a:pt x="68813" y="195362"/>
                  </a:lnTo>
                  <a:lnTo>
                    <a:pt x="100243" y="192704"/>
                  </a:lnTo>
                  <a:lnTo>
                    <a:pt x="133426" y="1819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2684766" y="3400597"/>
            <a:ext cx="1570919" cy="422784"/>
            <a:chOff x="2684766" y="3400597"/>
            <a:chExt cx="1570919" cy="422784"/>
          </a:xfrm>
        </p:grpSpPr>
        <p:sp>
          <p:nvSpPr>
            <p:cNvPr id="124" name="Freeform 123"/>
            <p:cNvSpPr/>
            <p:nvPr/>
          </p:nvSpPr>
          <p:spPr>
            <a:xfrm>
              <a:off x="2832358" y="3432290"/>
              <a:ext cx="10337" cy="357970"/>
            </a:xfrm>
            <a:custGeom>
              <a:avLst/>
              <a:gdLst/>
              <a:ahLst/>
              <a:cxnLst/>
              <a:rect l="0" t="0" r="0" b="0"/>
              <a:pathLst>
                <a:path w="10337" h="357970">
                  <a:moveTo>
                    <a:pt x="10336" y="0"/>
                  </a:moveTo>
                  <a:lnTo>
                    <a:pt x="3100" y="27556"/>
                  </a:lnTo>
                  <a:lnTo>
                    <a:pt x="458" y="90017"/>
                  </a:lnTo>
                  <a:lnTo>
                    <a:pt x="0" y="149114"/>
                  </a:lnTo>
                  <a:lnTo>
                    <a:pt x="2984" y="207958"/>
                  </a:lnTo>
                  <a:lnTo>
                    <a:pt x="8158" y="262438"/>
                  </a:lnTo>
                  <a:lnTo>
                    <a:pt x="9691" y="312506"/>
                  </a:lnTo>
                  <a:lnTo>
                    <a:pt x="10336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684766" y="3579689"/>
              <a:ext cx="273742" cy="52643"/>
            </a:xfrm>
            <a:custGeom>
              <a:avLst/>
              <a:gdLst/>
              <a:ahLst/>
              <a:cxnLst/>
              <a:rect l="0" t="0" r="0" b="0"/>
              <a:pathLst>
                <a:path w="273742" h="52643">
                  <a:moveTo>
                    <a:pt x="273741" y="0"/>
                  </a:moveTo>
                  <a:lnTo>
                    <a:pt x="231050" y="3119"/>
                  </a:lnTo>
                  <a:lnTo>
                    <a:pt x="170503" y="10722"/>
                  </a:lnTo>
                  <a:lnTo>
                    <a:pt x="107173" y="25054"/>
                  </a:lnTo>
                  <a:lnTo>
                    <a:pt x="44558" y="4217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950174" y="3432290"/>
              <a:ext cx="293278" cy="391091"/>
            </a:xfrm>
            <a:custGeom>
              <a:avLst/>
              <a:gdLst/>
              <a:ahLst/>
              <a:cxnLst/>
              <a:rect l="0" t="0" r="0" b="0"/>
              <a:pathLst>
                <a:path w="293278" h="391091">
                  <a:moveTo>
                    <a:pt x="8333" y="0"/>
                  </a:moveTo>
                  <a:lnTo>
                    <a:pt x="0" y="52050"/>
                  </a:lnTo>
                  <a:lnTo>
                    <a:pt x="1575" y="108229"/>
                  </a:lnTo>
                  <a:lnTo>
                    <a:pt x="5330" y="149877"/>
                  </a:lnTo>
                  <a:lnTo>
                    <a:pt x="6998" y="195683"/>
                  </a:lnTo>
                  <a:lnTo>
                    <a:pt x="13527" y="245154"/>
                  </a:lnTo>
                  <a:lnTo>
                    <a:pt x="17281" y="298806"/>
                  </a:lnTo>
                  <a:lnTo>
                    <a:pt x="19719" y="361836"/>
                  </a:lnTo>
                  <a:lnTo>
                    <a:pt x="24835" y="391090"/>
                  </a:lnTo>
                  <a:lnTo>
                    <a:pt x="24014" y="390578"/>
                  </a:lnTo>
                  <a:lnTo>
                    <a:pt x="22297" y="386728"/>
                  </a:lnTo>
                  <a:lnTo>
                    <a:pt x="20710" y="345755"/>
                  </a:lnTo>
                  <a:lnTo>
                    <a:pt x="27329" y="285670"/>
                  </a:lnTo>
                  <a:lnTo>
                    <a:pt x="34572" y="233983"/>
                  </a:lnTo>
                  <a:lnTo>
                    <a:pt x="49513" y="206328"/>
                  </a:lnTo>
                  <a:lnTo>
                    <a:pt x="56844" y="201893"/>
                  </a:lnTo>
                  <a:lnTo>
                    <a:pt x="74347" y="200084"/>
                  </a:lnTo>
                  <a:lnTo>
                    <a:pt x="90705" y="206299"/>
                  </a:lnTo>
                  <a:lnTo>
                    <a:pt x="98343" y="211232"/>
                  </a:lnTo>
                  <a:lnTo>
                    <a:pt x="109949" y="229191"/>
                  </a:lnTo>
                  <a:lnTo>
                    <a:pt x="130683" y="291184"/>
                  </a:lnTo>
                  <a:lnTo>
                    <a:pt x="143061" y="352553"/>
                  </a:lnTo>
                  <a:lnTo>
                    <a:pt x="142605" y="357868"/>
                  </a:lnTo>
                  <a:lnTo>
                    <a:pt x="141132" y="357901"/>
                  </a:lnTo>
                  <a:lnTo>
                    <a:pt x="138980" y="354414"/>
                  </a:lnTo>
                  <a:lnTo>
                    <a:pt x="139708" y="341181"/>
                  </a:lnTo>
                  <a:lnTo>
                    <a:pt x="149707" y="304090"/>
                  </a:lnTo>
                  <a:lnTo>
                    <a:pt x="162413" y="286839"/>
                  </a:lnTo>
                  <a:lnTo>
                    <a:pt x="170715" y="278964"/>
                  </a:lnTo>
                  <a:lnTo>
                    <a:pt x="192417" y="270213"/>
                  </a:lnTo>
                  <a:lnTo>
                    <a:pt x="249774" y="255729"/>
                  </a:lnTo>
                  <a:lnTo>
                    <a:pt x="271228" y="248968"/>
                  </a:lnTo>
                  <a:lnTo>
                    <a:pt x="286223" y="235824"/>
                  </a:lnTo>
                  <a:lnTo>
                    <a:pt x="291859" y="227406"/>
                  </a:lnTo>
                  <a:lnTo>
                    <a:pt x="293277" y="219454"/>
                  </a:lnTo>
                  <a:lnTo>
                    <a:pt x="291882" y="211813"/>
                  </a:lnTo>
                  <a:lnTo>
                    <a:pt x="284094" y="197084"/>
                  </a:lnTo>
                  <a:lnTo>
                    <a:pt x="272833" y="182739"/>
                  </a:lnTo>
                  <a:lnTo>
                    <a:pt x="250671" y="174804"/>
                  </a:lnTo>
                  <a:lnTo>
                    <a:pt x="223664" y="173617"/>
                  </a:lnTo>
                  <a:lnTo>
                    <a:pt x="199962" y="180888"/>
                  </a:lnTo>
                  <a:lnTo>
                    <a:pt x="183969" y="195038"/>
                  </a:lnTo>
                  <a:lnTo>
                    <a:pt x="164170" y="232718"/>
                  </a:lnTo>
                  <a:lnTo>
                    <a:pt x="158232" y="269125"/>
                  </a:lnTo>
                  <a:lnTo>
                    <a:pt x="162062" y="309548"/>
                  </a:lnTo>
                  <a:lnTo>
                    <a:pt x="170634" y="330989"/>
                  </a:lnTo>
                  <a:lnTo>
                    <a:pt x="176196" y="339982"/>
                  </a:lnTo>
                  <a:lnTo>
                    <a:pt x="191733" y="353094"/>
                  </a:lnTo>
                  <a:lnTo>
                    <a:pt x="200790" y="358229"/>
                  </a:lnTo>
                  <a:lnTo>
                    <a:pt x="220211" y="360814"/>
                  </a:lnTo>
                  <a:lnTo>
                    <a:pt x="271546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460451" y="3400597"/>
              <a:ext cx="252419" cy="368606"/>
            </a:xfrm>
            <a:custGeom>
              <a:avLst/>
              <a:gdLst/>
              <a:ahLst/>
              <a:cxnLst/>
              <a:rect l="0" t="0" r="0" b="0"/>
              <a:pathLst>
                <a:path w="252419" h="368606">
                  <a:moveTo>
                    <a:pt x="98181" y="368605"/>
                  </a:moveTo>
                  <a:lnTo>
                    <a:pt x="83710" y="334983"/>
                  </a:lnTo>
                  <a:lnTo>
                    <a:pt x="75305" y="283282"/>
                  </a:lnTo>
                  <a:lnTo>
                    <a:pt x="59337" y="220108"/>
                  </a:lnTo>
                  <a:lnTo>
                    <a:pt x="42372" y="159551"/>
                  </a:lnTo>
                  <a:lnTo>
                    <a:pt x="22426" y="102182"/>
                  </a:lnTo>
                  <a:lnTo>
                    <a:pt x="3616" y="43185"/>
                  </a:lnTo>
                  <a:lnTo>
                    <a:pt x="42" y="32335"/>
                  </a:lnTo>
                  <a:lnTo>
                    <a:pt x="0" y="22763"/>
                  </a:lnTo>
                  <a:lnTo>
                    <a:pt x="6192" y="5887"/>
                  </a:lnTo>
                  <a:lnTo>
                    <a:pt x="12288" y="1621"/>
                  </a:lnTo>
                  <a:lnTo>
                    <a:pt x="28421" y="0"/>
                  </a:lnTo>
                  <a:lnTo>
                    <a:pt x="87998" y="14752"/>
                  </a:lnTo>
                  <a:lnTo>
                    <a:pt x="150854" y="49910"/>
                  </a:lnTo>
                  <a:lnTo>
                    <a:pt x="200350" y="95876"/>
                  </a:lnTo>
                  <a:lnTo>
                    <a:pt x="220480" y="126749"/>
                  </a:lnTo>
                  <a:lnTo>
                    <a:pt x="247604" y="180301"/>
                  </a:lnTo>
                  <a:lnTo>
                    <a:pt x="252418" y="217925"/>
                  </a:lnTo>
                  <a:lnTo>
                    <a:pt x="241122" y="273416"/>
                  </a:lnTo>
                  <a:lnTo>
                    <a:pt x="225672" y="299717"/>
                  </a:lnTo>
                  <a:lnTo>
                    <a:pt x="200687" y="322327"/>
                  </a:lnTo>
                  <a:lnTo>
                    <a:pt x="159633" y="342522"/>
                  </a:lnTo>
                  <a:lnTo>
                    <a:pt x="113916" y="357777"/>
                  </a:lnTo>
                  <a:lnTo>
                    <a:pt x="87652" y="3686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800787" y="3674445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886305" y="3483215"/>
              <a:ext cx="275726" cy="267455"/>
            </a:xfrm>
            <a:custGeom>
              <a:avLst/>
              <a:gdLst/>
              <a:ahLst/>
              <a:cxnLst/>
              <a:rect l="0" t="0" r="0" b="0"/>
              <a:pathLst>
                <a:path w="275726" h="267455">
                  <a:moveTo>
                    <a:pt x="135581" y="33303"/>
                  </a:moveTo>
                  <a:lnTo>
                    <a:pt x="116430" y="16492"/>
                  </a:lnTo>
                  <a:lnTo>
                    <a:pt x="95094" y="3995"/>
                  </a:lnTo>
                  <a:lnTo>
                    <a:pt x="73133" y="0"/>
                  </a:lnTo>
                  <a:lnTo>
                    <a:pt x="62364" y="572"/>
                  </a:lnTo>
                  <a:lnTo>
                    <a:pt x="44158" y="7447"/>
                  </a:lnTo>
                  <a:lnTo>
                    <a:pt x="36028" y="12556"/>
                  </a:lnTo>
                  <a:lnTo>
                    <a:pt x="13406" y="42103"/>
                  </a:lnTo>
                  <a:lnTo>
                    <a:pt x="3065" y="86083"/>
                  </a:lnTo>
                  <a:lnTo>
                    <a:pt x="0" y="136159"/>
                  </a:lnTo>
                  <a:lnTo>
                    <a:pt x="4682" y="176863"/>
                  </a:lnTo>
                  <a:lnTo>
                    <a:pt x="13452" y="196933"/>
                  </a:lnTo>
                  <a:lnTo>
                    <a:pt x="46058" y="242284"/>
                  </a:lnTo>
                  <a:lnTo>
                    <a:pt x="83972" y="263229"/>
                  </a:lnTo>
                  <a:lnTo>
                    <a:pt x="94156" y="267306"/>
                  </a:lnTo>
                  <a:lnTo>
                    <a:pt x="136435" y="267454"/>
                  </a:lnTo>
                  <a:lnTo>
                    <a:pt x="186312" y="255853"/>
                  </a:lnTo>
                  <a:lnTo>
                    <a:pt x="226840" y="232245"/>
                  </a:lnTo>
                  <a:lnTo>
                    <a:pt x="257723" y="199462"/>
                  </a:lnTo>
                  <a:lnTo>
                    <a:pt x="273676" y="163903"/>
                  </a:lnTo>
                  <a:lnTo>
                    <a:pt x="275725" y="137361"/>
                  </a:lnTo>
                  <a:lnTo>
                    <a:pt x="267509" y="87782"/>
                  </a:lnTo>
                  <a:lnTo>
                    <a:pt x="252400" y="60493"/>
                  </a:lnTo>
                  <a:lnTo>
                    <a:pt x="197916" y="15985"/>
                  </a:lnTo>
                  <a:lnTo>
                    <a:pt x="174204" y="11178"/>
                  </a:lnTo>
                  <a:lnTo>
                    <a:pt x="114524" y="122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242984" y="36955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/>
          <p:cNvGrpSpPr/>
          <p:nvPr/>
        </p:nvGrpSpPr>
        <p:grpSpPr>
          <a:xfrm>
            <a:off x="1065573" y="410611"/>
            <a:ext cx="7251941" cy="705627"/>
            <a:chOff x="1065573" y="410611"/>
            <a:chExt cx="7251941" cy="705627"/>
          </a:xfrm>
        </p:grpSpPr>
        <p:sp>
          <p:nvSpPr>
            <p:cNvPr id="2" name="Freeform 1"/>
            <p:cNvSpPr/>
            <p:nvPr/>
          </p:nvSpPr>
          <p:spPr>
            <a:xfrm>
              <a:off x="1065573" y="515904"/>
              <a:ext cx="282075" cy="473775"/>
            </a:xfrm>
            <a:custGeom>
              <a:avLst/>
              <a:gdLst/>
              <a:ahLst/>
              <a:cxnLst/>
              <a:rect l="0" t="0" r="0" b="0"/>
              <a:pathLst>
                <a:path w="282075" h="473775">
                  <a:moveTo>
                    <a:pt x="8333" y="473774"/>
                  </a:moveTo>
                  <a:lnTo>
                    <a:pt x="0" y="436296"/>
                  </a:lnTo>
                  <a:lnTo>
                    <a:pt x="1575" y="398329"/>
                  </a:lnTo>
                  <a:lnTo>
                    <a:pt x="6998" y="337989"/>
                  </a:lnTo>
                  <a:lnTo>
                    <a:pt x="13527" y="287052"/>
                  </a:lnTo>
                  <a:lnTo>
                    <a:pt x="26213" y="229571"/>
                  </a:lnTo>
                  <a:lnTo>
                    <a:pt x="35338" y="169531"/>
                  </a:lnTo>
                  <a:lnTo>
                    <a:pt x="39731" y="115996"/>
                  </a:lnTo>
                  <a:lnTo>
                    <a:pt x="54394" y="54046"/>
                  </a:lnTo>
                  <a:lnTo>
                    <a:pt x="58928" y="48896"/>
                  </a:lnTo>
                  <a:lnTo>
                    <a:pt x="64290" y="47803"/>
                  </a:lnTo>
                  <a:lnTo>
                    <a:pt x="70204" y="49413"/>
                  </a:lnTo>
                  <a:lnTo>
                    <a:pt x="75317" y="55166"/>
                  </a:lnTo>
                  <a:lnTo>
                    <a:pt x="107704" y="115874"/>
                  </a:lnTo>
                  <a:lnTo>
                    <a:pt x="141840" y="162868"/>
                  </a:lnTo>
                  <a:lnTo>
                    <a:pt x="149980" y="167067"/>
                  </a:lnTo>
                  <a:lnTo>
                    <a:pt x="168384" y="168614"/>
                  </a:lnTo>
                  <a:lnTo>
                    <a:pt x="185142" y="162283"/>
                  </a:lnTo>
                  <a:lnTo>
                    <a:pt x="192886" y="157319"/>
                  </a:lnTo>
                  <a:lnTo>
                    <a:pt x="198049" y="149330"/>
                  </a:lnTo>
                  <a:lnTo>
                    <a:pt x="212604" y="95235"/>
                  </a:lnTo>
                  <a:lnTo>
                    <a:pt x="237860" y="42170"/>
                  </a:lnTo>
                  <a:lnTo>
                    <a:pt x="253583" y="5"/>
                  </a:lnTo>
                  <a:lnTo>
                    <a:pt x="256061" y="0"/>
                  </a:lnTo>
                  <a:lnTo>
                    <a:pt x="260365" y="63121"/>
                  </a:lnTo>
                  <a:lnTo>
                    <a:pt x="260824" y="118912"/>
                  </a:lnTo>
                  <a:lnTo>
                    <a:pt x="266549" y="168719"/>
                  </a:lnTo>
                  <a:lnTo>
                    <a:pt x="270065" y="224290"/>
                  </a:lnTo>
                  <a:lnTo>
                    <a:pt x="271107" y="285209"/>
                  </a:lnTo>
                  <a:lnTo>
                    <a:pt x="271416" y="347713"/>
                  </a:lnTo>
                  <a:lnTo>
                    <a:pt x="278756" y="407669"/>
                  </a:lnTo>
                  <a:lnTo>
                    <a:pt x="282074" y="4632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403120" y="819059"/>
              <a:ext cx="141699" cy="170619"/>
            </a:xfrm>
            <a:custGeom>
              <a:avLst/>
              <a:gdLst/>
              <a:ahLst/>
              <a:cxnLst/>
              <a:rect l="0" t="0" r="0" b="0"/>
              <a:pathLst>
                <a:path w="141699" h="170619">
                  <a:moveTo>
                    <a:pt x="91926" y="44277"/>
                  </a:moveTo>
                  <a:lnTo>
                    <a:pt x="91926" y="21920"/>
                  </a:lnTo>
                  <a:lnTo>
                    <a:pt x="88417" y="14165"/>
                  </a:lnTo>
                  <a:lnTo>
                    <a:pt x="75159" y="2428"/>
                  </a:lnTo>
                  <a:lnTo>
                    <a:pt x="66710" y="0"/>
                  </a:lnTo>
                  <a:lnTo>
                    <a:pt x="47964" y="422"/>
                  </a:lnTo>
                  <a:lnTo>
                    <a:pt x="39221" y="5682"/>
                  </a:lnTo>
                  <a:lnTo>
                    <a:pt x="23268" y="24004"/>
                  </a:lnTo>
                  <a:lnTo>
                    <a:pt x="6722" y="60627"/>
                  </a:lnTo>
                  <a:lnTo>
                    <a:pt x="0" y="101114"/>
                  </a:lnTo>
                  <a:lnTo>
                    <a:pt x="4667" y="125690"/>
                  </a:lnTo>
                  <a:lnTo>
                    <a:pt x="15710" y="147141"/>
                  </a:lnTo>
                  <a:lnTo>
                    <a:pt x="32316" y="164474"/>
                  </a:lnTo>
                  <a:lnTo>
                    <a:pt x="41657" y="168862"/>
                  </a:lnTo>
                  <a:lnTo>
                    <a:pt x="61396" y="170618"/>
                  </a:lnTo>
                  <a:lnTo>
                    <a:pt x="92239" y="159441"/>
                  </a:lnTo>
                  <a:lnTo>
                    <a:pt x="118015" y="141311"/>
                  </a:lnTo>
                  <a:lnTo>
                    <a:pt x="134881" y="115532"/>
                  </a:lnTo>
                  <a:lnTo>
                    <a:pt x="141698" y="80078"/>
                  </a:lnTo>
                  <a:lnTo>
                    <a:pt x="137054" y="56679"/>
                  </a:lnTo>
                  <a:lnTo>
                    <a:pt x="121285" y="26895"/>
                  </a:lnTo>
                  <a:lnTo>
                    <a:pt x="115008" y="18651"/>
                  </a:lnTo>
                  <a:lnTo>
                    <a:pt x="109654" y="14325"/>
                  </a:lnTo>
                  <a:lnTo>
                    <a:pt x="104914" y="12611"/>
                  </a:lnTo>
                  <a:lnTo>
                    <a:pt x="91926" y="126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21388" y="621181"/>
              <a:ext cx="10530" cy="347441"/>
            </a:xfrm>
            <a:custGeom>
              <a:avLst/>
              <a:gdLst/>
              <a:ahLst/>
              <a:cxnLst/>
              <a:rect l="0" t="0" r="0" b="0"/>
              <a:pathLst>
                <a:path w="10530" h="347441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90" y="163232"/>
                  </a:lnTo>
                  <a:lnTo>
                    <a:pt x="9065" y="215261"/>
                  </a:lnTo>
                  <a:lnTo>
                    <a:pt x="10095" y="269542"/>
                  </a:lnTo>
                  <a:lnTo>
                    <a:pt x="10443" y="327200"/>
                  </a:lnTo>
                  <a:lnTo>
                    <a:pt x="10529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37160" y="779108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20368" y="9065"/>
                  </a:lnTo>
                  <a:lnTo>
                    <a:pt x="57532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47730" y="589595"/>
              <a:ext cx="313025" cy="392005"/>
            </a:xfrm>
            <a:custGeom>
              <a:avLst/>
              <a:gdLst/>
              <a:ahLst/>
              <a:cxnLst/>
              <a:rect l="0" t="0" r="0" b="0"/>
              <a:pathLst>
                <a:path w="313025" h="392005">
                  <a:moveTo>
                    <a:pt x="0" y="0"/>
                  </a:moveTo>
                  <a:lnTo>
                    <a:pt x="0" y="52051"/>
                  </a:lnTo>
                  <a:lnTo>
                    <a:pt x="5589" y="111537"/>
                  </a:lnTo>
                  <a:lnTo>
                    <a:pt x="14654" y="162900"/>
                  </a:lnTo>
                  <a:lnTo>
                    <a:pt x="19160" y="222572"/>
                  </a:lnTo>
                  <a:lnTo>
                    <a:pt x="27918" y="281571"/>
                  </a:lnTo>
                  <a:lnTo>
                    <a:pt x="27742" y="337072"/>
                  </a:lnTo>
                  <a:lnTo>
                    <a:pt x="24028" y="355701"/>
                  </a:lnTo>
                  <a:lnTo>
                    <a:pt x="23038" y="354117"/>
                  </a:lnTo>
                  <a:lnTo>
                    <a:pt x="23107" y="339880"/>
                  </a:lnTo>
                  <a:lnTo>
                    <a:pt x="35827" y="284892"/>
                  </a:lnTo>
                  <a:lnTo>
                    <a:pt x="41432" y="276496"/>
                  </a:lnTo>
                  <a:lnTo>
                    <a:pt x="57019" y="264047"/>
                  </a:lnTo>
                  <a:lnTo>
                    <a:pt x="66089" y="263769"/>
                  </a:lnTo>
                  <a:lnTo>
                    <a:pt x="85525" y="272819"/>
                  </a:lnTo>
                  <a:lnTo>
                    <a:pt x="110609" y="297645"/>
                  </a:lnTo>
                  <a:lnTo>
                    <a:pt x="127270" y="327227"/>
                  </a:lnTo>
                  <a:lnTo>
                    <a:pt x="136144" y="376117"/>
                  </a:lnTo>
                  <a:lnTo>
                    <a:pt x="138726" y="377087"/>
                  </a:lnTo>
                  <a:lnTo>
                    <a:pt x="191383" y="324533"/>
                  </a:lnTo>
                  <a:lnTo>
                    <a:pt x="247991" y="302498"/>
                  </a:lnTo>
                  <a:lnTo>
                    <a:pt x="292701" y="286744"/>
                  </a:lnTo>
                  <a:lnTo>
                    <a:pt x="309854" y="275231"/>
                  </a:lnTo>
                  <a:lnTo>
                    <a:pt x="313024" y="267715"/>
                  </a:lnTo>
                  <a:lnTo>
                    <a:pt x="312798" y="259196"/>
                  </a:lnTo>
                  <a:lnTo>
                    <a:pt x="310307" y="250006"/>
                  </a:lnTo>
                  <a:lnTo>
                    <a:pt x="305138" y="242710"/>
                  </a:lnTo>
                  <a:lnTo>
                    <a:pt x="290035" y="231484"/>
                  </a:lnTo>
                  <a:lnTo>
                    <a:pt x="256212" y="224176"/>
                  </a:lnTo>
                  <a:lnTo>
                    <a:pt x="233195" y="228706"/>
                  </a:lnTo>
                  <a:lnTo>
                    <a:pt x="189823" y="250677"/>
                  </a:lnTo>
                  <a:lnTo>
                    <a:pt x="163608" y="276266"/>
                  </a:lnTo>
                  <a:lnTo>
                    <a:pt x="159375" y="285953"/>
                  </a:lnTo>
                  <a:lnTo>
                    <a:pt x="157791" y="306075"/>
                  </a:lnTo>
                  <a:lnTo>
                    <a:pt x="163476" y="337134"/>
                  </a:lnTo>
                  <a:lnTo>
                    <a:pt x="178159" y="368563"/>
                  </a:lnTo>
                  <a:lnTo>
                    <a:pt x="193825" y="383345"/>
                  </a:lnTo>
                  <a:lnTo>
                    <a:pt x="202917" y="388924"/>
                  </a:lnTo>
                  <a:lnTo>
                    <a:pt x="222376" y="392004"/>
                  </a:lnTo>
                  <a:lnTo>
                    <a:pt x="263465" y="384449"/>
                  </a:lnTo>
                  <a:lnTo>
                    <a:pt x="305327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17001" y="768580"/>
              <a:ext cx="72927" cy="211130"/>
            </a:xfrm>
            <a:custGeom>
              <a:avLst/>
              <a:gdLst/>
              <a:ahLst/>
              <a:cxnLst/>
              <a:rect l="0" t="0" r="0" b="0"/>
              <a:pathLst>
                <a:path w="72927" h="211130">
                  <a:moveTo>
                    <a:pt x="9755" y="126342"/>
                  </a:moveTo>
                  <a:lnTo>
                    <a:pt x="4166" y="143109"/>
                  </a:lnTo>
                  <a:lnTo>
                    <a:pt x="6279" y="175894"/>
                  </a:lnTo>
                  <a:lnTo>
                    <a:pt x="14315" y="209654"/>
                  </a:lnTo>
                  <a:lnTo>
                    <a:pt x="15134" y="211129"/>
                  </a:lnTo>
                  <a:lnTo>
                    <a:pt x="3146" y="156190"/>
                  </a:lnTo>
                  <a:lnTo>
                    <a:pt x="0" y="104248"/>
                  </a:lnTo>
                  <a:lnTo>
                    <a:pt x="1910" y="79088"/>
                  </a:lnTo>
                  <a:lnTo>
                    <a:pt x="10558" y="60107"/>
                  </a:lnTo>
                  <a:lnTo>
                    <a:pt x="28580" y="36267"/>
                  </a:lnTo>
                  <a:lnTo>
                    <a:pt x="64660" y="11607"/>
                  </a:lnTo>
                  <a:lnTo>
                    <a:pt x="7292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665905" y="610652"/>
              <a:ext cx="18862" cy="368499"/>
            </a:xfrm>
            <a:custGeom>
              <a:avLst/>
              <a:gdLst/>
              <a:ahLst/>
              <a:cxnLst/>
              <a:rect l="0" t="0" r="0" b="0"/>
              <a:pathLst>
                <a:path w="18862" h="368499">
                  <a:moveTo>
                    <a:pt x="8333" y="0"/>
                  </a:moveTo>
                  <a:lnTo>
                    <a:pt x="0" y="57264"/>
                  </a:lnTo>
                  <a:lnTo>
                    <a:pt x="3827" y="118157"/>
                  </a:lnTo>
                  <a:lnTo>
                    <a:pt x="6998" y="172270"/>
                  </a:lnTo>
                  <a:lnTo>
                    <a:pt x="7937" y="227168"/>
                  </a:lnTo>
                  <a:lnTo>
                    <a:pt x="8255" y="289715"/>
                  </a:lnTo>
                  <a:lnTo>
                    <a:pt x="11437" y="340891"/>
                  </a:lnTo>
                  <a:lnTo>
                    <a:pt x="18861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74197" y="605063"/>
              <a:ext cx="357969" cy="26647"/>
            </a:xfrm>
            <a:custGeom>
              <a:avLst/>
              <a:gdLst/>
              <a:ahLst/>
              <a:cxnLst/>
              <a:rect l="0" t="0" r="0" b="0"/>
              <a:pathLst>
                <a:path w="357969" h="26647">
                  <a:moveTo>
                    <a:pt x="357968" y="5589"/>
                  </a:moveTo>
                  <a:lnTo>
                    <a:pt x="341201" y="0"/>
                  </a:lnTo>
                  <a:lnTo>
                    <a:pt x="323610" y="376"/>
                  </a:lnTo>
                  <a:lnTo>
                    <a:pt x="266140" y="6073"/>
                  </a:lnTo>
                  <a:lnTo>
                    <a:pt x="215437" y="13787"/>
                  </a:lnTo>
                  <a:lnTo>
                    <a:pt x="163659" y="15427"/>
                  </a:lnTo>
                  <a:lnTo>
                    <a:pt x="106983" y="15913"/>
                  </a:lnTo>
                  <a:lnTo>
                    <a:pt x="53145" y="19177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811108" y="515896"/>
              <a:ext cx="316236" cy="427210"/>
            </a:xfrm>
            <a:custGeom>
              <a:avLst/>
              <a:gdLst/>
              <a:ahLst/>
              <a:cxnLst/>
              <a:rect l="0" t="0" r="0" b="0"/>
              <a:pathLst>
                <a:path w="316236" h="427210">
                  <a:moveTo>
                    <a:pt x="0" y="0"/>
                  </a:moveTo>
                  <a:lnTo>
                    <a:pt x="7236" y="51603"/>
                  </a:lnTo>
                  <a:lnTo>
                    <a:pt x="10723" y="111476"/>
                  </a:lnTo>
                  <a:lnTo>
                    <a:pt x="21789" y="165519"/>
                  </a:lnTo>
                  <a:lnTo>
                    <a:pt x="29651" y="215579"/>
                  </a:lnTo>
                  <a:lnTo>
                    <a:pt x="36602" y="267816"/>
                  </a:lnTo>
                  <a:lnTo>
                    <a:pt x="40481" y="322158"/>
                  </a:lnTo>
                  <a:lnTo>
                    <a:pt x="41630" y="375304"/>
                  </a:lnTo>
                  <a:lnTo>
                    <a:pt x="39452" y="383564"/>
                  </a:lnTo>
                  <a:lnTo>
                    <a:pt x="35660" y="385561"/>
                  </a:lnTo>
                  <a:lnTo>
                    <a:pt x="30792" y="383382"/>
                  </a:lnTo>
                  <a:lnTo>
                    <a:pt x="25384" y="365364"/>
                  </a:lnTo>
                  <a:lnTo>
                    <a:pt x="25459" y="325455"/>
                  </a:lnTo>
                  <a:lnTo>
                    <a:pt x="31202" y="299065"/>
                  </a:lnTo>
                  <a:lnTo>
                    <a:pt x="41554" y="275637"/>
                  </a:lnTo>
                  <a:lnTo>
                    <a:pt x="49929" y="267986"/>
                  </a:lnTo>
                  <a:lnTo>
                    <a:pt x="71714" y="259485"/>
                  </a:lnTo>
                  <a:lnTo>
                    <a:pt x="81734" y="260727"/>
                  </a:lnTo>
                  <a:lnTo>
                    <a:pt x="99108" y="271467"/>
                  </a:lnTo>
                  <a:lnTo>
                    <a:pt x="122042" y="302833"/>
                  </a:lnTo>
                  <a:lnTo>
                    <a:pt x="142347" y="355353"/>
                  </a:lnTo>
                  <a:lnTo>
                    <a:pt x="151622" y="388649"/>
                  </a:lnTo>
                  <a:lnTo>
                    <a:pt x="151384" y="388951"/>
                  </a:lnTo>
                  <a:lnTo>
                    <a:pt x="150056" y="385643"/>
                  </a:lnTo>
                  <a:lnTo>
                    <a:pt x="154819" y="372608"/>
                  </a:lnTo>
                  <a:lnTo>
                    <a:pt x="165905" y="356286"/>
                  </a:lnTo>
                  <a:lnTo>
                    <a:pt x="182530" y="341233"/>
                  </a:lnTo>
                  <a:lnTo>
                    <a:pt x="217210" y="325194"/>
                  </a:lnTo>
                  <a:lnTo>
                    <a:pt x="269680" y="316530"/>
                  </a:lnTo>
                  <a:lnTo>
                    <a:pt x="292993" y="311086"/>
                  </a:lnTo>
                  <a:lnTo>
                    <a:pt x="301784" y="305656"/>
                  </a:lnTo>
                  <a:lnTo>
                    <a:pt x="314670" y="290265"/>
                  </a:lnTo>
                  <a:lnTo>
                    <a:pt x="316235" y="282417"/>
                  </a:lnTo>
                  <a:lnTo>
                    <a:pt x="314939" y="274846"/>
                  </a:lnTo>
                  <a:lnTo>
                    <a:pt x="307259" y="260194"/>
                  </a:lnTo>
                  <a:lnTo>
                    <a:pt x="296047" y="245883"/>
                  </a:lnTo>
                  <a:lnTo>
                    <a:pt x="287442" y="242301"/>
                  </a:lnTo>
                  <a:lnTo>
                    <a:pt x="265403" y="241440"/>
                  </a:lnTo>
                  <a:lnTo>
                    <a:pt x="232276" y="253122"/>
                  </a:lnTo>
                  <a:lnTo>
                    <a:pt x="217098" y="268086"/>
                  </a:lnTo>
                  <a:lnTo>
                    <a:pt x="201976" y="299362"/>
                  </a:lnTo>
                  <a:lnTo>
                    <a:pt x="196222" y="324902"/>
                  </a:lnTo>
                  <a:lnTo>
                    <a:pt x="197564" y="351851"/>
                  </a:lnTo>
                  <a:lnTo>
                    <a:pt x="210486" y="387742"/>
                  </a:lnTo>
                  <a:lnTo>
                    <a:pt x="234722" y="415014"/>
                  </a:lnTo>
                  <a:lnTo>
                    <a:pt x="257179" y="424266"/>
                  </a:lnTo>
                  <a:lnTo>
                    <a:pt x="279248" y="427209"/>
                  </a:lnTo>
                  <a:lnTo>
                    <a:pt x="305327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185222" y="734214"/>
              <a:ext cx="78613" cy="174028"/>
            </a:xfrm>
            <a:custGeom>
              <a:avLst/>
              <a:gdLst/>
              <a:ahLst/>
              <a:cxnLst/>
              <a:rect l="0" t="0" r="0" b="0"/>
              <a:pathLst>
                <a:path w="78613" h="174028">
                  <a:moveTo>
                    <a:pt x="4912" y="108065"/>
                  </a:moveTo>
                  <a:lnTo>
                    <a:pt x="19566" y="170158"/>
                  </a:lnTo>
                  <a:lnTo>
                    <a:pt x="20531" y="174027"/>
                  </a:lnTo>
                  <a:lnTo>
                    <a:pt x="18483" y="168967"/>
                  </a:lnTo>
                  <a:lnTo>
                    <a:pt x="4389" y="112865"/>
                  </a:lnTo>
                  <a:lnTo>
                    <a:pt x="0" y="82122"/>
                  </a:lnTo>
                  <a:lnTo>
                    <a:pt x="1949" y="52861"/>
                  </a:lnTo>
                  <a:lnTo>
                    <a:pt x="9834" y="30498"/>
                  </a:lnTo>
                  <a:lnTo>
                    <a:pt x="15213" y="21259"/>
                  </a:lnTo>
                  <a:lnTo>
                    <a:pt x="30547" y="7873"/>
                  </a:lnTo>
                  <a:lnTo>
                    <a:pt x="39550" y="2666"/>
                  </a:lnTo>
                  <a:lnTo>
                    <a:pt x="55791" y="0"/>
                  </a:lnTo>
                  <a:lnTo>
                    <a:pt x="78612" y="27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48062" y="745025"/>
              <a:ext cx="138521" cy="184489"/>
            </a:xfrm>
            <a:custGeom>
              <a:avLst/>
              <a:gdLst/>
              <a:ahLst/>
              <a:cxnLst/>
              <a:rect l="0" t="0" r="0" b="0"/>
              <a:pathLst>
                <a:path w="138521" h="184489">
                  <a:moveTo>
                    <a:pt x="0" y="86726"/>
                  </a:moveTo>
                  <a:lnTo>
                    <a:pt x="55045" y="103514"/>
                  </a:lnTo>
                  <a:lnTo>
                    <a:pt x="91829" y="105348"/>
                  </a:lnTo>
                  <a:lnTo>
                    <a:pt x="114512" y="101631"/>
                  </a:lnTo>
                  <a:lnTo>
                    <a:pt x="123135" y="96663"/>
                  </a:lnTo>
                  <a:lnTo>
                    <a:pt x="135835" y="81784"/>
                  </a:lnTo>
                  <a:lnTo>
                    <a:pt x="138520" y="72903"/>
                  </a:lnTo>
                  <a:lnTo>
                    <a:pt x="138383" y="53676"/>
                  </a:lnTo>
                  <a:lnTo>
                    <a:pt x="126140" y="23121"/>
                  </a:lnTo>
                  <a:lnTo>
                    <a:pt x="111044" y="8544"/>
                  </a:lnTo>
                  <a:lnTo>
                    <a:pt x="102105" y="3019"/>
                  </a:lnTo>
                  <a:lnTo>
                    <a:pt x="82815" y="0"/>
                  </a:lnTo>
                  <a:lnTo>
                    <a:pt x="72757" y="833"/>
                  </a:lnTo>
                  <a:lnTo>
                    <a:pt x="55343" y="11116"/>
                  </a:lnTo>
                  <a:lnTo>
                    <a:pt x="47424" y="18772"/>
                  </a:lnTo>
                  <a:lnTo>
                    <a:pt x="30689" y="57493"/>
                  </a:lnTo>
                  <a:lnTo>
                    <a:pt x="29500" y="100421"/>
                  </a:lnTo>
                  <a:lnTo>
                    <a:pt x="42146" y="137187"/>
                  </a:lnTo>
                  <a:lnTo>
                    <a:pt x="60711" y="164718"/>
                  </a:lnTo>
                  <a:lnTo>
                    <a:pt x="86619" y="182104"/>
                  </a:lnTo>
                  <a:lnTo>
                    <a:pt x="106347" y="184488"/>
                  </a:lnTo>
                  <a:lnTo>
                    <a:pt x="136870" y="181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600746" y="741934"/>
              <a:ext cx="152929" cy="201120"/>
            </a:xfrm>
            <a:custGeom>
              <a:avLst/>
              <a:gdLst/>
              <a:ahLst/>
              <a:cxnLst/>
              <a:rect l="0" t="0" r="0" b="0"/>
              <a:pathLst>
                <a:path w="152929" h="201120">
                  <a:moveTo>
                    <a:pt x="115813" y="5589"/>
                  </a:moveTo>
                  <a:lnTo>
                    <a:pt x="99046" y="0"/>
                  </a:lnTo>
                  <a:lnTo>
                    <a:pt x="66261" y="2113"/>
                  </a:lnTo>
                  <a:lnTo>
                    <a:pt x="32501" y="15737"/>
                  </a:lnTo>
                  <a:lnTo>
                    <a:pt x="17175" y="31156"/>
                  </a:lnTo>
                  <a:lnTo>
                    <a:pt x="11450" y="40181"/>
                  </a:lnTo>
                  <a:lnTo>
                    <a:pt x="9973" y="48538"/>
                  </a:lnTo>
                  <a:lnTo>
                    <a:pt x="11328" y="56448"/>
                  </a:lnTo>
                  <a:lnTo>
                    <a:pt x="14571" y="64062"/>
                  </a:lnTo>
                  <a:lnTo>
                    <a:pt x="27533" y="75640"/>
                  </a:lnTo>
                  <a:lnTo>
                    <a:pt x="60800" y="88736"/>
                  </a:lnTo>
                  <a:lnTo>
                    <a:pt x="113265" y="109231"/>
                  </a:lnTo>
                  <a:lnTo>
                    <a:pt x="141055" y="128974"/>
                  </a:lnTo>
                  <a:lnTo>
                    <a:pt x="150428" y="148944"/>
                  </a:lnTo>
                  <a:lnTo>
                    <a:pt x="152928" y="160821"/>
                  </a:lnTo>
                  <a:lnTo>
                    <a:pt x="151085" y="171078"/>
                  </a:lnTo>
                  <a:lnTo>
                    <a:pt x="139678" y="188714"/>
                  </a:lnTo>
                  <a:lnTo>
                    <a:pt x="119791" y="198112"/>
                  </a:lnTo>
                  <a:lnTo>
                    <a:pt x="96524" y="201119"/>
                  </a:lnTo>
                  <a:lnTo>
                    <a:pt x="36757" y="196125"/>
                  </a:lnTo>
                  <a:lnTo>
                    <a:pt x="19066" y="192437"/>
                  </a:lnTo>
                  <a:lnTo>
                    <a:pt x="0" y="1845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813621" y="790116"/>
              <a:ext cx="197737" cy="202797"/>
            </a:xfrm>
            <a:custGeom>
              <a:avLst/>
              <a:gdLst/>
              <a:ahLst/>
              <a:cxnLst/>
              <a:rect l="0" t="0" r="0" b="0"/>
              <a:pathLst>
                <a:path w="197737" h="202797">
                  <a:moveTo>
                    <a:pt x="102980" y="136391"/>
                  </a:moveTo>
                  <a:lnTo>
                    <a:pt x="110215" y="108835"/>
                  </a:lnTo>
                  <a:lnTo>
                    <a:pt x="109738" y="52612"/>
                  </a:lnTo>
                  <a:lnTo>
                    <a:pt x="107485" y="38425"/>
                  </a:lnTo>
                  <a:lnTo>
                    <a:pt x="95624" y="16421"/>
                  </a:lnTo>
                  <a:lnTo>
                    <a:pt x="87547" y="7278"/>
                  </a:lnTo>
                  <a:lnTo>
                    <a:pt x="78653" y="2353"/>
                  </a:lnTo>
                  <a:lnTo>
                    <a:pt x="59413" y="0"/>
                  </a:lnTo>
                  <a:lnTo>
                    <a:pt x="42282" y="5973"/>
                  </a:lnTo>
                  <a:lnTo>
                    <a:pt x="34439" y="10841"/>
                  </a:lnTo>
                  <a:lnTo>
                    <a:pt x="22604" y="25609"/>
                  </a:lnTo>
                  <a:lnTo>
                    <a:pt x="5474" y="63686"/>
                  </a:lnTo>
                  <a:lnTo>
                    <a:pt x="0" y="100161"/>
                  </a:lnTo>
                  <a:lnTo>
                    <a:pt x="3967" y="135015"/>
                  </a:lnTo>
                  <a:lnTo>
                    <a:pt x="12571" y="153717"/>
                  </a:lnTo>
                  <a:lnTo>
                    <a:pt x="18141" y="161980"/>
                  </a:lnTo>
                  <a:lnTo>
                    <a:pt x="26533" y="167488"/>
                  </a:lnTo>
                  <a:lnTo>
                    <a:pt x="48337" y="173609"/>
                  </a:lnTo>
                  <a:lnTo>
                    <a:pt x="58362" y="172901"/>
                  </a:lnTo>
                  <a:lnTo>
                    <a:pt x="75741" y="165876"/>
                  </a:lnTo>
                  <a:lnTo>
                    <a:pt x="88144" y="151835"/>
                  </a:lnTo>
                  <a:lnTo>
                    <a:pt x="93089" y="143178"/>
                  </a:lnTo>
                  <a:lnTo>
                    <a:pt x="95464" y="124200"/>
                  </a:lnTo>
                  <a:lnTo>
                    <a:pt x="94460" y="114226"/>
                  </a:lnTo>
                  <a:lnTo>
                    <a:pt x="94960" y="111086"/>
                  </a:lnTo>
                  <a:lnTo>
                    <a:pt x="96464" y="112502"/>
                  </a:lnTo>
                  <a:lnTo>
                    <a:pt x="122842" y="163454"/>
                  </a:lnTo>
                  <a:lnTo>
                    <a:pt x="142270" y="185224"/>
                  </a:lnTo>
                  <a:lnTo>
                    <a:pt x="168434" y="200903"/>
                  </a:lnTo>
                  <a:lnTo>
                    <a:pt x="175861" y="202796"/>
                  </a:lnTo>
                  <a:lnTo>
                    <a:pt x="197736" y="1995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351622" y="769904"/>
              <a:ext cx="159866" cy="222773"/>
            </a:xfrm>
            <a:custGeom>
              <a:avLst/>
              <a:gdLst/>
              <a:ahLst/>
              <a:cxnLst/>
              <a:rect l="0" t="0" r="0" b="0"/>
              <a:pathLst>
                <a:path w="159866" h="222773">
                  <a:moveTo>
                    <a:pt x="112460" y="40790"/>
                  </a:moveTo>
                  <a:lnTo>
                    <a:pt x="106871" y="24022"/>
                  </a:lnTo>
                  <a:lnTo>
                    <a:pt x="94769" y="9551"/>
                  </a:lnTo>
                  <a:lnTo>
                    <a:pt x="86628" y="2416"/>
                  </a:lnTo>
                  <a:lnTo>
                    <a:pt x="77691" y="0"/>
                  </a:lnTo>
                  <a:lnTo>
                    <a:pt x="58403" y="3554"/>
                  </a:lnTo>
                  <a:lnTo>
                    <a:pt x="27813" y="18708"/>
                  </a:lnTo>
                  <a:lnTo>
                    <a:pt x="13229" y="37605"/>
                  </a:lnTo>
                  <a:lnTo>
                    <a:pt x="4016" y="62771"/>
                  </a:lnTo>
                  <a:lnTo>
                    <a:pt x="0" y="108654"/>
                  </a:lnTo>
                  <a:lnTo>
                    <a:pt x="8532" y="163553"/>
                  </a:lnTo>
                  <a:lnTo>
                    <a:pt x="11589" y="175274"/>
                  </a:lnTo>
                  <a:lnTo>
                    <a:pt x="24345" y="194537"/>
                  </a:lnTo>
                  <a:lnTo>
                    <a:pt x="41712" y="209728"/>
                  </a:lnTo>
                  <a:lnTo>
                    <a:pt x="61130" y="220378"/>
                  </a:lnTo>
                  <a:lnTo>
                    <a:pt x="81458" y="222772"/>
                  </a:lnTo>
                  <a:lnTo>
                    <a:pt x="102191" y="218767"/>
                  </a:lnTo>
                  <a:lnTo>
                    <a:pt x="123104" y="209188"/>
                  </a:lnTo>
                  <a:lnTo>
                    <a:pt x="140978" y="190893"/>
                  </a:lnTo>
                  <a:lnTo>
                    <a:pt x="149019" y="179463"/>
                  </a:lnTo>
                  <a:lnTo>
                    <a:pt x="157955" y="151165"/>
                  </a:lnTo>
                  <a:lnTo>
                    <a:pt x="159865" y="108589"/>
                  </a:lnTo>
                  <a:lnTo>
                    <a:pt x="154586" y="84961"/>
                  </a:lnTo>
                  <a:lnTo>
                    <a:pt x="144441" y="62761"/>
                  </a:lnTo>
                  <a:lnTo>
                    <a:pt x="129014" y="47435"/>
                  </a:lnTo>
                  <a:lnTo>
                    <a:pt x="106837" y="35350"/>
                  </a:lnTo>
                  <a:lnTo>
                    <a:pt x="91404" y="302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539168" y="600590"/>
              <a:ext cx="93371" cy="399618"/>
            </a:xfrm>
            <a:custGeom>
              <a:avLst/>
              <a:gdLst/>
              <a:ahLst/>
              <a:cxnLst/>
              <a:rect l="0" t="0" r="0" b="0"/>
              <a:pathLst>
                <a:path w="93371" h="399618">
                  <a:moveTo>
                    <a:pt x="72314" y="399617"/>
                  </a:moveTo>
                  <a:lnTo>
                    <a:pt x="57659" y="341000"/>
                  </a:lnTo>
                  <a:lnTo>
                    <a:pt x="44116" y="287996"/>
                  </a:lnTo>
                  <a:lnTo>
                    <a:pt x="30175" y="236278"/>
                  </a:lnTo>
                  <a:lnTo>
                    <a:pt x="19664" y="187444"/>
                  </a:lnTo>
                  <a:lnTo>
                    <a:pt x="5632" y="124129"/>
                  </a:lnTo>
                  <a:lnTo>
                    <a:pt x="0" y="66563"/>
                  </a:lnTo>
                  <a:lnTo>
                    <a:pt x="1364" y="26543"/>
                  </a:lnTo>
                  <a:lnTo>
                    <a:pt x="9975" y="7249"/>
                  </a:lnTo>
                  <a:lnTo>
                    <a:pt x="17887" y="2337"/>
                  </a:lnTo>
                  <a:lnTo>
                    <a:pt x="39155" y="0"/>
                  </a:lnTo>
                  <a:lnTo>
                    <a:pt x="57966" y="5980"/>
                  </a:lnTo>
                  <a:lnTo>
                    <a:pt x="72956" y="16437"/>
                  </a:lnTo>
                  <a:lnTo>
                    <a:pt x="93370" y="416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516725" y="800165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4174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717377" y="619200"/>
              <a:ext cx="83618" cy="370479"/>
            </a:xfrm>
            <a:custGeom>
              <a:avLst/>
              <a:gdLst/>
              <a:ahLst/>
              <a:cxnLst/>
              <a:rect l="0" t="0" r="0" b="0"/>
              <a:pathLst>
                <a:path w="83618" h="370479">
                  <a:moveTo>
                    <a:pt x="41503" y="370478"/>
                  </a:moveTo>
                  <a:lnTo>
                    <a:pt x="41503" y="321548"/>
                  </a:lnTo>
                  <a:lnTo>
                    <a:pt x="35914" y="268006"/>
                  </a:lnTo>
                  <a:lnTo>
                    <a:pt x="23545" y="214060"/>
                  </a:lnTo>
                  <a:lnTo>
                    <a:pt x="9836" y="151411"/>
                  </a:lnTo>
                  <a:lnTo>
                    <a:pt x="1453" y="93629"/>
                  </a:lnTo>
                  <a:lnTo>
                    <a:pt x="0" y="45644"/>
                  </a:lnTo>
                  <a:lnTo>
                    <a:pt x="3306" y="33429"/>
                  </a:lnTo>
                  <a:lnTo>
                    <a:pt x="9020" y="24116"/>
                  </a:lnTo>
                  <a:lnTo>
                    <a:pt x="24726" y="10649"/>
                  </a:lnTo>
                  <a:lnTo>
                    <a:pt x="43406" y="764"/>
                  </a:lnTo>
                  <a:lnTo>
                    <a:pt x="52130" y="0"/>
                  </a:lnTo>
                  <a:lnTo>
                    <a:pt x="83617" y="125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74652" y="810694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103249" y="14471"/>
                  </a:lnTo>
                  <a:lnTo>
                    <a:pt x="51547" y="197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841998" y="798020"/>
              <a:ext cx="116925" cy="170602"/>
            </a:xfrm>
            <a:custGeom>
              <a:avLst/>
              <a:gdLst/>
              <a:ahLst/>
              <a:cxnLst/>
              <a:rect l="0" t="0" r="0" b="0"/>
              <a:pathLst>
                <a:path w="116925" h="170602">
                  <a:moveTo>
                    <a:pt x="1110" y="107430"/>
                  </a:moveTo>
                  <a:lnTo>
                    <a:pt x="45073" y="83711"/>
                  </a:lnTo>
                  <a:lnTo>
                    <a:pt x="91769" y="66653"/>
                  </a:lnTo>
                  <a:lnTo>
                    <a:pt x="110033" y="50703"/>
                  </a:lnTo>
                  <a:lnTo>
                    <a:pt x="114670" y="41536"/>
                  </a:lnTo>
                  <a:lnTo>
                    <a:pt x="116702" y="21992"/>
                  </a:lnTo>
                  <a:lnTo>
                    <a:pt x="113266" y="14207"/>
                  </a:lnTo>
                  <a:lnTo>
                    <a:pt x="100090" y="2437"/>
                  </a:lnTo>
                  <a:lnTo>
                    <a:pt x="91663" y="0"/>
                  </a:lnTo>
                  <a:lnTo>
                    <a:pt x="72941" y="412"/>
                  </a:lnTo>
                  <a:lnTo>
                    <a:pt x="56042" y="7614"/>
                  </a:lnTo>
                  <a:lnTo>
                    <a:pt x="26129" y="31302"/>
                  </a:lnTo>
                  <a:lnTo>
                    <a:pt x="4754" y="57188"/>
                  </a:lnTo>
                  <a:lnTo>
                    <a:pt x="0" y="80031"/>
                  </a:lnTo>
                  <a:lnTo>
                    <a:pt x="2956" y="104611"/>
                  </a:lnTo>
                  <a:lnTo>
                    <a:pt x="12069" y="127234"/>
                  </a:lnTo>
                  <a:lnTo>
                    <a:pt x="35943" y="154112"/>
                  </a:lnTo>
                  <a:lnTo>
                    <a:pt x="58315" y="163273"/>
                  </a:lnTo>
                  <a:lnTo>
                    <a:pt x="116924" y="1706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45667" y="779108"/>
              <a:ext cx="60654" cy="165964"/>
            </a:xfrm>
            <a:custGeom>
              <a:avLst/>
              <a:gdLst/>
              <a:ahLst/>
              <a:cxnLst/>
              <a:rect l="0" t="0" r="0" b="0"/>
              <a:pathLst>
                <a:path w="60654" h="165964">
                  <a:moveTo>
                    <a:pt x="8011" y="126342"/>
                  </a:moveTo>
                  <a:lnTo>
                    <a:pt x="2422" y="143110"/>
                  </a:lnTo>
                  <a:lnTo>
                    <a:pt x="3115" y="150389"/>
                  </a:lnTo>
                  <a:lnTo>
                    <a:pt x="10125" y="164716"/>
                  </a:lnTo>
                  <a:lnTo>
                    <a:pt x="11760" y="165963"/>
                  </a:lnTo>
                  <a:lnTo>
                    <a:pt x="0" y="102983"/>
                  </a:lnTo>
                  <a:lnTo>
                    <a:pt x="1348" y="65609"/>
                  </a:lnTo>
                  <a:lnTo>
                    <a:pt x="7389" y="43198"/>
                  </a:lnTo>
                  <a:lnTo>
                    <a:pt x="17873" y="21539"/>
                  </a:lnTo>
                  <a:lnTo>
                    <a:pt x="25114" y="14359"/>
                  </a:lnTo>
                  <a:lnTo>
                    <a:pt x="6065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82992" y="803259"/>
              <a:ext cx="111081" cy="149525"/>
            </a:xfrm>
            <a:custGeom>
              <a:avLst/>
              <a:gdLst/>
              <a:ahLst/>
              <a:cxnLst/>
              <a:rect l="0" t="0" r="0" b="0"/>
              <a:pathLst>
                <a:path w="111081" h="149525">
                  <a:moveTo>
                    <a:pt x="7557" y="70606"/>
                  </a:moveTo>
                  <a:lnTo>
                    <a:pt x="45034" y="78939"/>
                  </a:lnTo>
                  <a:lnTo>
                    <a:pt x="57108" y="79671"/>
                  </a:lnTo>
                  <a:lnTo>
                    <a:pt x="76763" y="74245"/>
                  </a:lnTo>
                  <a:lnTo>
                    <a:pt x="108444" y="51697"/>
                  </a:lnTo>
                  <a:lnTo>
                    <a:pt x="111080" y="43962"/>
                  </a:lnTo>
                  <a:lnTo>
                    <a:pt x="107769" y="26009"/>
                  </a:lnTo>
                  <a:lnTo>
                    <a:pt x="102441" y="18648"/>
                  </a:lnTo>
                  <a:lnTo>
                    <a:pt x="87162" y="7349"/>
                  </a:lnTo>
                  <a:lnTo>
                    <a:pt x="53240" y="0"/>
                  </a:lnTo>
                  <a:lnTo>
                    <a:pt x="33320" y="4521"/>
                  </a:lnTo>
                  <a:lnTo>
                    <a:pt x="24732" y="9001"/>
                  </a:lnTo>
                  <a:lnTo>
                    <a:pt x="12071" y="23339"/>
                  </a:lnTo>
                  <a:lnTo>
                    <a:pt x="3714" y="42579"/>
                  </a:lnTo>
                  <a:lnTo>
                    <a:pt x="0" y="66728"/>
                  </a:lnTo>
                  <a:lnTo>
                    <a:pt x="9087" y="106632"/>
                  </a:lnTo>
                  <a:lnTo>
                    <a:pt x="26597" y="136912"/>
                  </a:lnTo>
                  <a:lnTo>
                    <a:pt x="35458" y="142886"/>
                  </a:lnTo>
                  <a:lnTo>
                    <a:pt x="57782" y="149524"/>
                  </a:lnTo>
                  <a:lnTo>
                    <a:pt x="73943" y="149354"/>
                  </a:lnTo>
                  <a:lnTo>
                    <a:pt x="91784" y="1443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330792" y="608074"/>
              <a:ext cx="133499" cy="390693"/>
            </a:xfrm>
            <a:custGeom>
              <a:avLst/>
              <a:gdLst/>
              <a:ahLst/>
              <a:cxnLst/>
              <a:rect l="0" t="0" r="0" b="0"/>
              <a:pathLst>
                <a:path w="133499" h="390693">
                  <a:moveTo>
                    <a:pt x="80855" y="286848"/>
                  </a:moveTo>
                  <a:lnTo>
                    <a:pt x="86444" y="270080"/>
                  </a:lnTo>
                  <a:lnTo>
                    <a:pt x="86069" y="252489"/>
                  </a:lnTo>
                  <a:lnTo>
                    <a:pt x="84331" y="242885"/>
                  </a:lnTo>
                  <a:lnTo>
                    <a:pt x="78493" y="237652"/>
                  </a:lnTo>
                  <a:lnTo>
                    <a:pt x="69922" y="235333"/>
                  </a:lnTo>
                  <a:lnTo>
                    <a:pt x="59528" y="234957"/>
                  </a:lnTo>
                  <a:lnTo>
                    <a:pt x="38621" y="240779"/>
                  </a:lnTo>
                  <a:lnTo>
                    <a:pt x="28132" y="245607"/>
                  </a:lnTo>
                  <a:lnTo>
                    <a:pt x="13359" y="263449"/>
                  </a:lnTo>
                  <a:lnTo>
                    <a:pt x="4063" y="286977"/>
                  </a:lnTo>
                  <a:lnTo>
                    <a:pt x="0" y="325361"/>
                  </a:lnTo>
                  <a:lnTo>
                    <a:pt x="6855" y="359480"/>
                  </a:lnTo>
                  <a:lnTo>
                    <a:pt x="17161" y="381130"/>
                  </a:lnTo>
                  <a:lnTo>
                    <a:pt x="25524" y="387137"/>
                  </a:lnTo>
                  <a:lnTo>
                    <a:pt x="47295" y="390692"/>
                  </a:lnTo>
                  <a:lnTo>
                    <a:pt x="66329" y="385254"/>
                  </a:lnTo>
                  <a:lnTo>
                    <a:pt x="74681" y="380528"/>
                  </a:lnTo>
                  <a:lnTo>
                    <a:pt x="87080" y="362798"/>
                  </a:lnTo>
                  <a:lnTo>
                    <a:pt x="104571" y="307700"/>
                  </a:lnTo>
                  <a:lnTo>
                    <a:pt x="115698" y="257671"/>
                  </a:lnTo>
                  <a:lnTo>
                    <a:pt x="120815" y="200214"/>
                  </a:lnTo>
                  <a:lnTo>
                    <a:pt x="116742" y="138736"/>
                  </a:lnTo>
                  <a:lnTo>
                    <a:pt x="113715" y="81656"/>
                  </a:lnTo>
                  <a:lnTo>
                    <a:pt x="97051" y="26777"/>
                  </a:lnTo>
                  <a:lnTo>
                    <a:pt x="88833" y="3975"/>
                  </a:lnTo>
                  <a:lnTo>
                    <a:pt x="85004" y="0"/>
                  </a:lnTo>
                  <a:lnTo>
                    <a:pt x="81281" y="859"/>
                  </a:lnTo>
                  <a:lnTo>
                    <a:pt x="74025" y="11173"/>
                  </a:lnTo>
                  <a:lnTo>
                    <a:pt x="66901" y="27455"/>
                  </a:lnTo>
                  <a:lnTo>
                    <a:pt x="66075" y="49510"/>
                  </a:lnTo>
                  <a:lnTo>
                    <a:pt x="69487" y="107385"/>
                  </a:lnTo>
                  <a:lnTo>
                    <a:pt x="75667" y="157894"/>
                  </a:lnTo>
                  <a:lnTo>
                    <a:pt x="88236" y="217788"/>
                  </a:lnTo>
                  <a:lnTo>
                    <a:pt x="105469" y="275544"/>
                  </a:lnTo>
                  <a:lnTo>
                    <a:pt x="133498" y="3289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706487" y="739840"/>
              <a:ext cx="108334" cy="339728"/>
            </a:xfrm>
            <a:custGeom>
              <a:avLst/>
              <a:gdLst/>
              <a:ahLst/>
              <a:cxnLst/>
              <a:rect l="0" t="0" r="0" b="0"/>
              <a:pathLst>
                <a:path w="108334" h="339728">
                  <a:moveTo>
                    <a:pt x="21015" y="102439"/>
                  </a:moveTo>
                  <a:lnTo>
                    <a:pt x="13780" y="151702"/>
                  </a:lnTo>
                  <a:lnTo>
                    <a:pt x="12632" y="201784"/>
                  </a:lnTo>
                  <a:lnTo>
                    <a:pt x="18012" y="253667"/>
                  </a:lnTo>
                  <a:lnTo>
                    <a:pt x="20125" y="304915"/>
                  </a:lnTo>
                  <a:lnTo>
                    <a:pt x="20620" y="335538"/>
                  </a:lnTo>
                  <a:lnTo>
                    <a:pt x="19582" y="339727"/>
                  </a:lnTo>
                  <a:lnTo>
                    <a:pt x="17720" y="336670"/>
                  </a:lnTo>
                  <a:lnTo>
                    <a:pt x="13702" y="316506"/>
                  </a:lnTo>
                  <a:lnTo>
                    <a:pt x="8002" y="255728"/>
                  </a:lnTo>
                  <a:lnTo>
                    <a:pt x="1547" y="203299"/>
                  </a:lnTo>
                  <a:lnTo>
                    <a:pt x="429" y="156240"/>
                  </a:lnTo>
                  <a:lnTo>
                    <a:pt x="98" y="105252"/>
                  </a:lnTo>
                  <a:lnTo>
                    <a:pt x="0" y="53100"/>
                  </a:lnTo>
                  <a:lnTo>
                    <a:pt x="5560" y="11781"/>
                  </a:lnTo>
                  <a:lnTo>
                    <a:pt x="11881" y="4566"/>
                  </a:lnTo>
                  <a:lnTo>
                    <a:pt x="20775" y="925"/>
                  </a:lnTo>
                  <a:lnTo>
                    <a:pt x="41965" y="0"/>
                  </a:lnTo>
                  <a:lnTo>
                    <a:pt x="63082" y="3488"/>
                  </a:lnTo>
                  <a:lnTo>
                    <a:pt x="81046" y="15177"/>
                  </a:lnTo>
                  <a:lnTo>
                    <a:pt x="95659" y="32071"/>
                  </a:lnTo>
                  <a:lnTo>
                    <a:pt x="106053" y="51277"/>
                  </a:lnTo>
                  <a:lnTo>
                    <a:pt x="108333" y="74631"/>
                  </a:lnTo>
                  <a:lnTo>
                    <a:pt x="107303" y="87410"/>
                  </a:lnTo>
                  <a:lnTo>
                    <a:pt x="96800" y="107848"/>
                  </a:lnTo>
                  <a:lnTo>
                    <a:pt x="80434" y="123560"/>
                  </a:lnTo>
                  <a:lnTo>
                    <a:pt x="61462" y="134443"/>
                  </a:lnTo>
                  <a:lnTo>
                    <a:pt x="10487" y="1445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857937" y="736994"/>
              <a:ext cx="150407" cy="151096"/>
            </a:xfrm>
            <a:custGeom>
              <a:avLst/>
              <a:gdLst/>
              <a:ahLst/>
              <a:cxnLst/>
              <a:rect l="0" t="0" r="0" b="0"/>
              <a:pathLst>
                <a:path w="150407" h="151096">
                  <a:moveTo>
                    <a:pt x="101192" y="21057"/>
                  </a:moveTo>
                  <a:lnTo>
                    <a:pt x="90014" y="9879"/>
                  </a:lnTo>
                  <a:lnTo>
                    <a:pt x="82042" y="7756"/>
                  </a:lnTo>
                  <a:lnTo>
                    <a:pt x="60705" y="8517"/>
                  </a:lnTo>
                  <a:lnTo>
                    <a:pt x="41864" y="15874"/>
                  </a:lnTo>
                  <a:lnTo>
                    <a:pt x="25691" y="28112"/>
                  </a:lnTo>
                  <a:lnTo>
                    <a:pt x="10704" y="45250"/>
                  </a:lnTo>
                  <a:lnTo>
                    <a:pt x="2484" y="67684"/>
                  </a:lnTo>
                  <a:lnTo>
                    <a:pt x="0" y="92083"/>
                  </a:lnTo>
                  <a:lnTo>
                    <a:pt x="2796" y="114626"/>
                  </a:lnTo>
                  <a:lnTo>
                    <a:pt x="7518" y="123210"/>
                  </a:lnTo>
                  <a:lnTo>
                    <a:pt x="22125" y="135869"/>
                  </a:lnTo>
                  <a:lnTo>
                    <a:pt x="50079" y="149572"/>
                  </a:lnTo>
                  <a:lnTo>
                    <a:pt x="73405" y="151095"/>
                  </a:lnTo>
                  <a:lnTo>
                    <a:pt x="98201" y="146702"/>
                  </a:lnTo>
                  <a:lnTo>
                    <a:pt x="120920" y="136951"/>
                  </a:lnTo>
                  <a:lnTo>
                    <a:pt x="136476" y="121699"/>
                  </a:lnTo>
                  <a:lnTo>
                    <a:pt x="142263" y="112718"/>
                  </a:lnTo>
                  <a:lnTo>
                    <a:pt x="150406" y="77722"/>
                  </a:lnTo>
                  <a:lnTo>
                    <a:pt x="147230" y="43306"/>
                  </a:lnTo>
                  <a:lnTo>
                    <a:pt x="135692" y="24707"/>
                  </a:lnTo>
                  <a:lnTo>
                    <a:pt x="11172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29838" y="720877"/>
              <a:ext cx="137002" cy="166600"/>
            </a:xfrm>
            <a:custGeom>
              <a:avLst/>
              <a:gdLst/>
              <a:ahLst/>
              <a:cxnLst/>
              <a:rect l="0" t="0" r="0" b="0"/>
              <a:pathLst>
                <a:path w="137002" h="166600">
                  <a:moveTo>
                    <a:pt x="87219" y="5589"/>
                  </a:moveTo>
                  <a:lnTo>
                    <a:pt x="70451" y="0"/>
                  </a:lnTo>
                  <a:lnTo>
                    <a:pt x="52860" y="3495"/>
                  </a:lnTo>
                  <a:lnTo>
                    <a:pt x="26346" y="18616"/>
                  </a:lnTo>
                  <a:lnTo>
                    <a:pt x="18561" y="24802"/>
                  </a:lnTo>
                  <a:lnTo>
                    <a:pt x="6791" y="44154"/>
                  </a:lnTo>
                  <a:lnTo>
                    <a:pt x="0" y="67183"/>
                  </a:lnTo>
                  <a:lnTo>
                    <a:pt x="882" y="89116"/>
                  </a:lnTo>
                  <a:lnTo>
                    <a:pt x="13545" y="121195"/>
                  </a:lnTo>
                  <a:lnTo>
                    <a:pt x="32114" y="147337"/>
                  </a:lnTo>
                  <a:lnTo>
                    <a:pt x="58024" y="164312"/>
                  </a:lnTo>
                  <a:lnTo>
                    <a:pt x="77753" y="166599"/>
                  </a:lnTo>
                  <a:lnTo>
                    <a:pt x="97050" y="162547"/>
                  </a:lnTo>
                  <a:lnTo>
                    <a:pt x="113425" y="152947"/>
                  </a:lnTo>
                  <a:lnTo>
                    <a:pt x="125382" y="137762"/>
                  </a:lnTo>
                  <a:lnTo>
                    <a:pt x="130208" y="128799"/>
                  </a:lnTo>
                  <a:lnTo>
                    <a:pt x="137001" y="88239"/>
                  </a:lnTo>
                  <a:lnTo>
                    <a:pt x="133425" y="50355"/>
                  </a:lnTo>
                  <a:lnTo>
                    <a:pt x="124912" y="30944"/>
                  </a:lnTo>
                  <a:lnTo>
                    <a:pt x="108276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201285" y="694880"/>
              <a:ext cx="126343" cy="175454"/>
            </a:xfrm>
            <a:custGeom>
              <a:avLst/>
              <a:gdLst/>
              <a:ahLst/>
              <a:cxnLst/>
              <a:rect l="0" t="0" r="0" b="0"/>
              <a:pathLst>
                <a:path w="126343" h="175454">
                  <a:moveTo>
                    <a:pt x="0" y="84228"/>
                  </a:moveTo>
                  <a:lnTo>
                    <a:pt x="15640" y="102209"/>
                  </a:lnTo>
                  <a:lnTo>
                    <a:pt x="39606" y="157412"/>
                  </a:lnTo>
                  <a:lnTo>
                    <a:pt x="51138" y="173686"/>
                  </a:lnTo>
                  <a:lnTo>
                    <a:pt x="53979" y="175453"/>
                  </a:lnTo>
                  <a:lnTo>
                    <a:pt x="54703" y="173120"/>
                  </a:lnTo>
                  <a:lnTo>
                    <a:pt x="54016" y="168056"/>
                  </a:lnTo>
                  <a:lnTo>
                    <a:pt x="25212" y="114199"/>
                  </a:lnTo>
                  <a:lnTo>
                    <a:pt x="17834" y="94039"/>
                  </a:lnTo>
                  <a:lnTo>
                    <a:pt x="16895" y="73381"/>
                  </a:lnTo>
                  <a:lnTo>
                    <a:pt x="21547" y="53671"/>
                  </a:lnTo>
                  <a:lnTo>
                    <a:pt x="31413" y="37112"/>
                  </a:lnTo>
                  <a:lnTo>
                    <a:pt x="46716" y="25073"/>
                  </a:lnTo>
                  <a:lnTo>
                    <a:pt x="94192" y="520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541123" y="679297"/>
              <a:ext cx="126484" cy="390656"/>
            </a:xfrm>
            <a:custGeom>
              <a:avLst/>
              <a:gdLst/>
              <a:ahLst/>
              <a:cxnLst/>
              <a:rect l="0" t="0" r="0" b="0"/>
              <a:pathLst>
                <a:path w="126484" h="390656">
                  <a:moveTo>
                    <a:pt x="28659" y="110340"/>
                  </a:moveTo>
                  <a:lnTo>
                    <a:pt x="22593" y="146301"/>
                  </a:lnTo>
                  <a:lnTo>
                    <a:pt x="26342" y="196644"/>
                  </a:lnTo>
                  <a:lnTo>
                    <a:pt x="29142" y="244576"/>
                  </a:lnTo>
                  <a:lnTo>
                    <a:pt x="36861" y="302192"/>
                  </a:lnTo>
                  <a:lnTo>
                    <a:pt x="46557" y="360207"/>
                  </a:lnTo>
                  <a:lnTo>
                    <a:pt x="53382" y="388678"/>
                  </a:lnTo>
                  <a:lnTo>
                    <a:pt x="54499" y="390655"/>
                  </a:lnTo>
                  <a:lnTo>
                    <a:pt x="41885" y="331553"/>
                  </a:lnTo>
                  <a:lnTo>
                    <a:pt x="28499" y="276869"/>
                  </a:lnTo>
                  <a:lnTo>
                    <a:pt x="21202" y="221293"/>
                  </a:lnTo>
                  <a:lnTo>
                    <a:pt x="13149" y="166182"/>
                  </a:lnTo>
                  <a:lnTo>
                    <a:pt x="0" y="104522"/>
                  </a:lnTo>
                  <a:lnTo>
                    <a:pt x="3241" y="44590"/>
                  </a:lnTo>
                  <a:lnTo>
                    <a:pt x="11903" y="22236"/>
                  </a:lnTo>
                  <a:lnTo>
                    <a:pt x="17489" y="12999"/>
                  </a:lnTo>
                  <a:lnTo>
                    <a:pt x="25891" y="6842"/>
                  </a:lnTo>
                  <a:lnTo>
                    <a:pt x="47705" y="0"/>
                  </a:lnTo>
                  <a:lnTo>
                    <a:pt x="69880" y="3198"/>
                  </a:lnTo>
                  <a:lnTo>
                    <a:pt x="98974" y="18153"/>
                  </a:lnTo>
                  <a:lnTo>
                    <a:pt x="107121" y="24315"/>
                  </a:lnTo>
                  <a:lnTo>
                    <a:pt x="119292" y="43641"/>
                  </a:lnTo>
                  <a:lnTo>
                    <a:pt x="124177" y="55345"/>
                  </a:lnTo>
                  <a:lnTo>
                    <a:pt x="126483" y="80829"/>
                  </a:lnTo>
                  <a:lnTo>
                    <a:pt x="122439" y="105412"/>
                  </a:lnTo>
                  <a:lnTo>
                    <a:pt x="107009" y="132406"/>
                  </a:lnTo>
                  <a:lnTo>
                    <a:pt x="94287" y="147833"/>
                  </a:lnTo>
                  <a:lnTo>
                    <a:pt x="49716" y="1735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699028" y="681804"/>
              <a:ext cx="136423" cy="202590"/>
            </a:xfrm>
            <a:custGeom>
              <a:avLst/>
              <a:gdLst/>
              <a:ahLst/>
              <a:cxnLst/>
              <a:rect l="0" t="0" r="0" b="0"/>
              <a:pathLst>
                <a:path w="136423" h="202590">
                  <a:moveTo>
                    <a:pt x="28682" y="107833"/>
                  </a:moveTo>
                  <a:lnTo>
                    <a:pt x="92110" y="88705"/>
                  </a:lnTo>
                  <a:lnTo>
                    <a:pt x="113024" y="77495"/>
                  </a:lnTo>
                  <a:lnTo>
                    <a:pt x="127778" y="61594"/>
                  </a:lnTo>
                  <a:lnTo>
                    <a:pt x="133351" y="52440"/>
                  </a:lnTo>
                  <a:lnTo>
                    <a:pt x="136422" y="32911"/>
                  </a:lnTo>
                  <a:lnTo>
                    <a:pt x="135604" y="22790"/>
                  </a:lnTo>
                  <a:lnTo>
                    <a:pt x="131549" y="14873"/>
                  </a:lnTo>
                  <a:lnTo>
                    <a:pt x="117684" y="2956"/>
                  </a:lnTo>
                  <a:lnTo>
                    <a:pt x="96704" y="0"/>
                  </a:lnTo>
                  <a:lnTo>
                    <a:pt x="72952" y="3755"/>
                  </a:lnTo>
                  <a:lnTo>
                    <a:pt x="50697" y="13223"/>
                  </a:lnTo>
                  <a:lnTo>
                    <a:pt x="24026" y="37296"/>
                  </a:lnTo>
                  <a:lnTo>
                    <a:pt x="6896" y="66656"/>
                  </a:lnTo>
                  <a:lnTo>
                    <a:pt x="0" y="103171"/>
                  </a:lnTo>
                  <a:lnTo>
                    <a:pt x="3546" y="138037"/>
                  </a:lnTo>
                  <a:lnTo>
                    <a:pt x="17595" y="170595"/>
                  </a:lnTo>
                  <a:lnTo>
                    <a:pt x="36232" y="185640"/>
                  </a:lnTo>
                  <a:lnTo>
                    <a:pt x="60113" y="195056"/>
                  </a:lnTo>
                  <a:lnTo>
                    <a:pt x="107334" y="201101"/>
                  </a:lnTo>
                  <a:lnTo>
                    <a:pt x="133967" y="202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840228" y="722553"/>
              <a:ext cx="157851" cy="165128"/>
            </a:xfrm>
            <a:custGeom>
              <a:avLst/>
              <a:gdLst/>
              <a:ahLst/>
              <a:cxnLst/>
              <a:rect l="0" t="0" r="0" b="0"/>
              <a:pathLst>
                <a:path w="157851" h="165128">
                  <a:moveTo>
                    <a:pt x="129637" y="24970"/>
                  </a:moveTo>
                  <a:lnTo>
                    <a:pt x="111656" y="9329"/>
                  </a:lnTo>
                  <a:lnTo>
                    <a:pt x="94739" y="1251"/>
                  </a:lnTo>
                  <a:lnTo>
                    <a:pt x="75522" y="0"/>
                  </a:lnTo>
                  <a:lnTo>
                    <a:pt x="56453" y="4513"/>
                  </a:lnTo>
                  <a:lnTo>
                    <a:pt x="40179" y="14318"/>
                  </a:lnTo>
                  <a:lnTo>
                    <a:pt x="17863" y="38581"/>
                  </a:lnTo>
                  <a:lnTo>
                    <a:pt x="2022" y="67997"/>
                  </a:lnTo>
                  <a:lnTo>
                    <a:pt x="0" y="88547"/>
                  </a:lnTo>
                  <a:lnTo>
                    <a:pt x="4170" y="108208"/>
                  </a:lnTo>
                  <a:lnTo>
                    <a:pt x="13822" y="124746"/>
                  </a:lnTo>
                  <a:lnTo>
                    <a:pt x="38000" y="147210"/>
                  </a:lnTo>
                  <a:lnTo>
                    <a:pt x="67390" y="163095"/>
                  </a:lnTo>
                  <a:lnTo>
                    <a:pt x="87934" y="165127"/>
                  </a:lnTo>
                  <a:lnTo>
                    <a:pt x="108763" y="160962"/>
                  </a:lnTo>
                  <a:lnTo>
                    <a:pt x="129718" y="151311"/>
                  </a:lnTo>
                  <a:lnTo>
                    <a:pt x="144491" y="136104"/>
                  </a:lnTo>
                  <a:lnTo>
                    <a:pt x="153786" y="116477"/>
                  </a:lnTo>
                  <a:lnTo>
                    <a:pt x="157850" y="80289"/>
                  </a:lnTo>
                  <a:lnTo>
                    <a:pt x="154655" y="57745"/>
                  </a:lnTo>
                  <a:lnTo>
                    <a:pt x="143096" y="39147"/>
                  </a:lnTo>
                  <a:lnTo>
                    <a:pt x="119109" y="14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057710" y="717963"/>
              <a:ext cx="108098" cy="398275"/>
            </a:xfrm>
            <a:custGeom>
              <a:avLst/>
              <a:gdLst/>
              <a:ahLst/>
              <a:cxnLst/>
              <a:rect l="0" t="0" r="0" b="0"/>
              <a:pathLst>
                <a:path w="108098" h="398275">
                  <a:moveTo>
                    <a:pt x="27969" y="134845"/>
                  </a:moveTo>
                  <a:lnTo>
                    <a:pt x="27969" y="193462"/>
                  </a:lnTo>
                  <a:lnTo>
                    <a:pt x="27969" y="245019"/>
                  </a:lnTo>
                  <a:lnTo>
                    <a:pt x="33557" y="304750"/>
                  </a:lnTo>
                  <a:lnTo>
                    <a:pt x="37033" y="355723"/>
                  </a:lnTo>
                  <a:lnTo>
                    <a:pt x="44274" y="398274"/>
                  </a:lnTo>
                  <a:lnTo>
                    <a:pt x="27485" y="334939"/>
                  </a:lnTo>
                  <a:lnTo>
                    <a:pt x="20416" y="285379"/>
                  </a:lnTo>
                  <a:lnTo>
                    <a:pt x="12439" y="232300"/>
                  </a:lnTo>
                  <a:lnTo>
                    <a:pt x="8550" y="182048"/>
                  </a:lnTo>
                  <a:lnTo>
                    <a:pt x="0" y="125062"/>
                  </a:lnTo>
                  <a:lnTo>
                    <a:pt x="217" y="63026"/>
                  </a:lnTo>
                  <a:lnTo>
                    <a:pt x="6276" y="35075"/>
                  </a:lnTo>
                  <a:lnTo>
                    <a:pt x="16768" y="10954"/>
                  </a:lnTo>
                  <a:lnTo>
                    <a:pt x="25181" y="4288"/>
                  </a:lnTo>
                  <a:lnTo>
                    <a:pt x="47007" y="0"/>
                  </a:lnTo>
                  <a:lnTo>
                    <a:pt x="66066" y="5114"/>
                  </a:lnTo>
                  <a:lnTo>
                    <a:pt x="82335" y="16355"/>
                  </a:lnTo>
                  <a:lnTo>
                    <a:pt x="97365" y="33050"/>
                  </a:lnTo>
                  <a:lnTo>
                    <a:pt x="105605" y="55288"/>
                  </a:lnTo>
                  <a:lnTo>
                    <a:pt x="108097" y="79599"/>
                  </a:lnTo>
                  <a:lnTo>
                    <a:pt x="105306" y="102102"/>
                  </a:lnTo>
                  <a:lnTo>
                    <a:pt x="97046" y="120682"/>
                  </a:lnTo>
                  <a:lnTo>
                    <a:pt x="91568" y="128913"/>
                  </a:lnTo>
                  <a:lnTo>
                    <a:pt x="76122" y="141177"/>
                  </a:lnTo>
                  <a:lnTo>
                    <a:pt x="57559" y="149357"/>
                  </a:lnTo>
                  <a:lnTo>
                    <a:pt x="17440" y="1559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183728" y="410611"/>
              <a:ext cx="23803" cy="473783"/>
            </a:xfrm>
            <a:custGeom>
              <a:avLst/>
              <a:gdLst/>
              <a:ahLst/>
              <a:cxnLst/>
              <a:rect l="0" t="0" r="0" b="0"/>
              <a:pathLst>
                <a:path w="23803" h="473783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901" y="140291"/>
                  </a:lnTo>
                  <a:lnTo>
                    <a:pt x="12429" y="199235"/>
                  </a:lnTo>
                  <a:lnTo>
                    <a:pt x="15393" y="241797"/>
                  </a:lnTo>
                  <a:lnTo>
                    <a:pt x="17061" y="305220"/>
                  </a:lnTo>
                  <a:lnTo>
                    <a:pt x="17556" y="365346"/>
                  </a:lnTo>
                  <a:lnTo>
                    <a:pt x="20822" y="417087"/>
                  </a:lnTo>
                  <a:lnTo>
                    <a:pt x="23802" y="443905"/>
                  </a:lnTo>
                  <a:lnTo>
                    <a:pt x="17764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243606" y="687194"/>
              <a:ext cx="169792" cy="192263"/>
            </a:xfrm>
            <a:custGeom>
              <a:avLst/>
              <a:gdLst/>
              <a:ahLst/>
              <a:cxnLst/>
              <a:rect l="0" t="0" r="0" b="0"/>
              <a:pathLst>
                <a:path w="169792" h="192263">
                  <a:moveTo>
                    <a:pt x="0" y="102443"/>
                  </a:moveTo>
                  <a:lnTo>
                    <a:pt x="58617" y="102443"/>
                  </a:lnTo>
                  <a:lnTo>
                    <a:pt x="118857" y="101273"/>
                  </a:lnTo>
                  <a:lnTo>
                    <a:pt x="144072" y="96854"/>
                  </a:lnTo>
                  <a:lnTo>
                    <a:pt x="153370" y="91698"/>
                  </a:lnTo>
                  <a:lnTo>
                    <a:pt x="166820" y="76610"/>
                  </a:lnTo>
                  <a:lnTo>
                    <a:pt x="169705" y="67674"/>
                  </a:lnTo>
                  <a:lnTo>
                    <a:pt x="169791" y="48385"/>
                  </a:lnTo>
                  <a:lnTo>
                    <a:pt x="159690" y="31234"/>
                  </a:lnTo>
                  <a:lnTo>
                    <a:pt x="143503" y="16982"/>
                  </a:lnTo>
                  <a:lnTo>
                    <a:pt x="124610" y="6749"/>
                  </a:lnTo>
                  <a:lnTo>
                    <a:pt x="88654" y="0"/>
                  </a:lnTo>
                  <a:lnTo>
                    <a:pt x="77820" y="2562"/>
                  </a:lnTo>
                  <a:lnTo>
                    <a:pt x="59543" y="14767"/>
                  </a:lnTo>
                  <a:lnTo>
                    <a:pt x="41689" y="41370"/>
                  </a:lnTo>
                  <a:lnTo>
                    <a:pt x="28990" y="77068"/>
                  </a:lnTo>
                  <a:lnTo>
                    <a:pt x="28997" y="117281"/>
                  </a:lnTo>
                  <a:lnTo>
                    <a:pt x="39794" y="141793"/>
                  </a:lnTo>
                  <a:lnTo>
                    <a:pt x="65603" y="172204"/>
                  </a:lnTo>
                  <a:lnTo>
                    <a:pt x="75321" y="180536"/>
                  </a:lnTo>
                  <a:lnTo>
                    <a:pt x="98597" y="189793"/>
                  </a:lnTo>
                  <a:lnTo>
                    <a:pt x="111354" y="192262"/>
                  </a:lnTo>
                  <a:lnTo>
                    <a:pt x="134888" y="188766"/>
                  </a:lnTo>
                  <a:lnTo>
                    <a:pt x="168456" y="1761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603473" y="484310"/>
              <a:ext cx="296702" cy="402934"/>
            </a:xfrm>
            <a:custGeom>
              <a:avLst/>
              <a:gdLst/>
              <a:ahLst/>
              <a:cxnLst/>
              <a:rect l="0" t="0" r="0" b="0"/>
              <a:pathLst>
                <a:path w="296702" h="402934">
                  <a:moveTo>
                    <a:pt x="19159" y="0"/>
                  </a:moveTo>
                  <a:lnTo>
                    <a:pt x="4505" y="53028"/>
                  </a:lnTo>
                  <a:lnTo>
                    <a:pt x="0" y="106699"/>
                  </a:lnTo>
                  <a:lnTo>
                    <a:pt x="5712" y="165746"/>
                  </a:lnTo>
                  <a:lnTo>
                    <a:pt x="11173" y="221257"/>
                  </a:lnTo>
                  <a:lnTo>
                    <a:pt x="23171" y="271693"/>
                  </a:lnTo>
                  <a:lnTo>
                    <a:pt x="28400" y="331092"/>
                  </a:lnTo>
                  <a:lnTo>
                    <a:pt x="29115" y="360452"/>
                  </a:lnTo>
                  <a:lnTo>
                    <a:pt x="28136" y="364304"/>
                  </a:lnTo>
                  <a:lnTo>
                    <a:pt x="23928" y="352986"/>
                  </a:lnTo>
                  <a:lnTo>
                    <a:pt x="28506" y="306465"/>
                  </a:lnTo>
                  <a:lnTo>
                    <a:pt x="38566" y="268359"/>
                  </a:lnTo>
                  <a:lnTo>
                    <a:pt x="49621" y="249512"/>
                  </a:lnTo>
                  <a:lnTo>
                    <a:pt x="57015" y="245890"/>
                  </a:lnTo>
                  <a:lnTo>
                    <a:pt x="65453" y="245815"/>
                  </a:lnTo>
                  <a:lnTo>
                    <a:pt x="83018" y="251971"/>
                  </a:lnTo>
                  <a:lnTo>
                    <a:pt x="98623" y="262506"/>
                  </a:lnTo>
                  <a:lnTo>
                    <a:pt x="110239" y="281226"/>
                  </a:lnTo>
                  <a:lnTo>
                    <a:pt x="130979" y="343747"/>
                  </a:lnTo>
                  <a:lnTo>
                    <a:pt x="148947" y="399597"/>
                  </a:lnTo>
                  <a:lnTo>
                    <a:pt x="151307" y="402099"/>
                  </a:lnTo>
                  <a:lnTo>
                    <a:pt x="152881" y="399087"/>
                  </a:lnTo>
                  <a:lnTo>
                    <a:pt x="160997" y="366221"/>
                  </a:lnTo>
                  <a:lnTo>
                    <a:pt x="176088" y="336238"/>
                  </a:lnTo>
                  <a:lnTo>
                    <a:pt x="194970" y="321795"/>
                  </a:lnTo>
                  <a:lnTo>
                    <a:pt x="257603" y="299090"/>
                  </a:lnTo>
                  <a:lnTo>
                    <a:pt x="280722" y="291636"/>
                  </a:lnTo>
                  <a:lnTo>
                    <a:pt x="288291" y="284502"/>
                  </a:lnTo>
                  <a:lnTo>
                    <a:pt x="296701" y="264096"/>
                  </a:lnTo>
                  <a:lnTo>
                    <a:pt x="296603" y="254443"/>
                  </a:lnTo>
                  <a:lnTo>
                    <a:pt x="290256" y="237478"/>
                  </a:lnTo>
                  <a:lnTo>
                    <a:pt x="273398" y="225259"/>
                  </a:lnTo>
                  <a:lnTo>
                    <a:pt x="262351" y="220363"/>
                  </a:lnTo>
                  <a:lnTo>
                    <a:pt x="240718" y="218042"/>
                  </a:lnTo>
                  <a:lnTo>
                    <a:pt x="219405" y="222080"/>
                  </a:lnTo>
                  <a:lnTo>
                    <a:pt x="188845" y="237507"/>
                  </a:lnTo>
                  <a:lnTo>
                    <a:pt x="172174" y="250228"/>
                  </a:lnTo>
                  <a:lnTo>
                    <a:pt x="155223" y="276133"/>
                  </a:lnTo>
                  <a:lnTo>
                    <a:pt x="152941" y="298981"/>
                  </a:lnTo>
                  <a:lnTo>
                    <a:pt x="156996" y="324733"/>
                  </a:lnTo>
                  <a:lnTo>
                    <a:pt x="166598" y="351777"/>
                  </a:lnTo>
                  <a:lnTo>
                    <a:pt x="181784" y="373154"/>
                  </a:lnTo>
                  <a:lnTo>
                    <a:pt x="200231" y="389285"/>
                  </a:lnTo>
                  <a:lnTo>
                    <a:pt x="220128" y="400353"/>
                  </a:lnTo>
                  <a:lnTo>
                    <a:pt x="240670" y="402933"/>
                  </a:lnTo>
                  <a:lnTo>
                    <a:pt x="268845" y="397808"/>
                  </a:lnTo>
                  <a:lnTo>
                    <a:pt x="292900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959544" y="526424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0" y="52051"/>
                  </a:lnTo>
                  <a:lnTo>
                    <a:pt x="3120" y="101990"/>
                  </a:lnTo>
                  <a:lnTo>
                    <a:pt x="9065" y="160786"/>
                  </a:lnTo>
                  <a:lnTo>
                    <a:pt x="10095" y="214537"/>
                  </a:lnTo>
                  <a:lnTo>
                    <a:pt x="15989" y="269327"/>
                  </a:lnTo>
                  <a:lnTo>
                    <a:pt x="20055" y="329498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054744" y="652526"/>
              <a:ext cx="159935" cy="398462"/>
            </a:xfrm>
            <a:custGeom>
              <a:avLst/>
              <a:gdLst/>
              <a:ahLst/>
              <a:cxnLst/>
              <a:rect l="0" t="0" r="0" b="0"/>
              <a:pathLst>
                <a:path w="159935" h="398462">
                  <a:moveTo>
                    <a:pt x="10085" y="126582"/>
                  </a:moveTo>
                  <a:lnTo>
                    <a:pt x="10085" y="178633"/>
                  </a:lnTo>
                  <a:lnTo>
                    <a:pt x="10085" y="234811"/>
                  </a:lnTo>
                  <a:lnTo>
                    <a:pt x="10085" y="292791"/>
                  </a:lnTo>
                  <a:lnTo>
                    <a:pt x="15674" y="353606"/>
                  </a:lnTo>
                  <a:lnTo>
                    <a:pt x="19637" y="398461"/>
                  </a:lnTo>
                  <a:lnTo>
                    <a:pt x="20180" y="390917"/>
                  </a:lnTo>
                  <a:lnTo>
                    <a:pt x="13292" y="333474"/>
                  </a:lnTo>
                  <a:lnTo>
                    <a:pt x="11035" y="285500"/>
                  </a:lnTo>
                  <a:lnTo>
                    <a:pt x="9197" y="225662"/>
                  </a:lnTo>
                  <a:lnTo>
                    <a:pt x="1807" y="168510"/>
                  </a:lnTo>
                  <a:lnTo>
                    <a:pt x="0" y="106918"/>
                  </a:lnTo>
                  <a:lnTo>
                    <a:pt x="9220" y="48002"/>
                  </a:lnTo>
                  <a:lnTo>
                    <a:pt x="19839" y="23807"/>
                  </a:lnTo>
                  <a:lnTo>
                    <a:pt x="35477" y="7595"/>
                  </a:lnTo>
                  <a:lnTo>
                    <a:pt x="44560" y="1634"/>
                  </a:lnTo>
                  <a:lnTo>
                    <a:pt x="54126" y="0"/>
                  </a:lnTo>
                  <a:lnTo>
                    <a:pt x="74113" y="4423"/>
                  </a:lnTo>
                  <a:lnTo>
                    <a:pt x="115539" y="27496"/>
                  </a:lnTo>
                  <a:lnTo>
                    <a:pt x="136502" y="45109"/>
                  </a:lnTo>
                  <a:lnTo>
                    <a:pt x="151278" y="67755"/>
                  </a:lnTo>
                  <a:lnTo>
                    <a:pt x="156856" y="80345"/>
                  </a:lnTo>
                  <a:lnTo>
                    <a:pt x="159934" y="109932"/>
                  </a:lnTo>
                  <a:lnTo>
                    <a:pt x="156233" y="139069"/>
                  </a:lnTo>
                  <a:lnTo>
                    <a:pt x="146790" y="159818"/>
                  </a:lnTo>
                  <a:lnTo>
                    <a:pt x="131674" y="173719"/>
                  </a:lnTo>
                  <a:lnTo>
                    <a:pt x="93374" y="192175"/>
                  </a:lnTo>
                  <a:lnTo>
                    <a:pt x="39452" y="199214"/>
                  </a:lnTo>
                  <a:lnTo>
                    <a:pt x="20613" y="2002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306984" y="86333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362355" y="1758807"/>
            <a:ext cx="4670267" cy="631163"/>
            <a:chOff x="362355" y="1758807"/>
            <a:chExt cx="4670267" cy="631163"/>
          </a:xfrm>
        </p:grpSpPr>
        <p:sp>
          <p:nvSpPr>
            <p:cNvPr id="39" name="Freeform 38"/>
            <p:cNvSpPr/>
            <p:nvPr/>
          </p:nvSpPr>
          <p:spPr>
            <a:xfrm>
              <a:off x="362355" y="1781775"/>
              <a:ext cx="357517" cy="454567"/>
            </a:xfrm>
            <a:custGeom>
              <a:avLst/>
              <a:gdLst/>
              <a:ahLst/>
              <a:cxnLst/>
              <a:rect l="0" t="0" r="0" b="0"/>
              <a:pathLst>
                <a:path w="357517" h="454567">
                  <a:moveTo>
                    <a:pt x="279883" y="39655"/>
                  </a:moveTo>
                  <a:lnTo>
                    <a:pt x="255836" y="30079"/>
                  </a:lnTo>
                  <a:lnTo>
                    <a:pt x="214701" y="5841"/>
                  </a:lnTo>
                  <a:lnTo>
                    <a:pt x="173352" y="0"/>
                  </a:lnTo>
                  <a:lnTo>
                    <a:pt x="122619" y="6432"/>
                  </a:lnTo>
                  <a:lnTo>
                    <a:pt x="71870" y="22087"/>
                  </a:lnTo>
                  <a:lnTo>
                    <a:pt x="50562" y="35356"/>
                  </a:lnTo>
                  <a:lnTo>
                    <a:pt x="10417" y="82589"/>
                  </a:lnTo>
                  <a:lnTo>
                    <a:pt x="2193" y="106310"/>
                  </a:lnTo>
                  <a:lnTo>
                    <a:pt x="0" y="119186"/>
                  </a:lnTo>
                  <a:lnTo>
                    <a:pt x="3802" y="139733"/>
                  </a:lnTo>
                  <a:lnTo>
                    <a:pt x="19097" y="164454"/>
                  </a:lnTo>
                  <a:lnTo>
                    <a:pt x="25307" y="171987"/>
                  </a:lnTo>
                  <a:lnTo>
                    <a:pt x="44685" y="180357"/>
                  </a:lnTo>
                  <a:lnTo>
                    <a:pt x="101598" y="193407"/>
                  </a:lnTo>
                  <a:lnTo>
                    <a:pt x="154372" y="196758"/>
                  </a:lnTo>
                  <a:lnTo>
                    <a:pt x="204268" y="203009"/>
                  </a:lnTo>
                  <a:lnTo>
                    <a:pt x="258574" y="218892"/>
                  </a:lnTo>
                  <a:lnTo>
                    <a:pt x="300890" y="238316"/>
                  </a:lnTo>
                  <a:lnTo>
                    <a:pt x="326921" y="257875"/>
                  </a:lnTo>
                  <a:lnTo>
                    <a:pt x="343863" y="284077"/>
                  </a:lnTo>
                  <a:lnTo>
                    <a:pt x="356292" y="319656"/>
                  </a:lnTo>
                  <a:lnTo>
                    <a:pt x="357516" y="343084"/>
                  </a:lnTo>
                  <a:lnTo>
                    <a:pt x="352991" y="365195"/>
                  </a:lnTo>
                  <a:lnTo>
                    <a:pt x="343181" y="386720"/>
                  </a:lnTo>
                  <a:lnTo>
                    <a:pt x="318915" y="412980"/>
                  </a:lnTo>
                  <a:lnTo>
                    <a:pt x="289498" y="435579"/>
                  </a:lnTo>
                  <a:lnTo>
                    <a:pt x="265829" y="443738"/>
                  </a:lnTo>
                  <a:lnTo>
                    <a:pt x="212506" y="454566"/>
                  </a:lnTo>
                  <a:lnTo>
                    <a:pt x="176471" y="453360"/>
                  </a:lnTo>
                  <a:lnTo>
                    <a:pt x="143567" y="445593"/>
                  </a:lnTo>
                  <a:lnTo>
                    <a:pt x="101896" y="420723"/>
                  </a:lnTo>
                  <a:lnTo>
                    <a:pt x="79841" y="4081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92071" y="2042528"/>
              <a:ext cx="163708" cy="201653"/>
            </a:xfrm>
            <a:custGeom>
              <a:avLst/>
              <a:gdLst/>
              <a:ahLst/>
              <a:cxnLst/>
              <a:rect l="0" t="0" r="0" b="0"/>
              <a:pathLst>
                <a:path w="163708" h="201653">
                  <a:moveTo>
                    <a:pt x="18623" y="31586"/>
                  </a:moveTo>
                  <a:lnTo>
                    <a:pt x="1834" y="93866"/>
                  </a:lnTo>
                  <a:lnTo>
                    <a:pt x="0" y="132967"/>
                  </a:lnTo>
                  <a:lnTo>
                    <a:pt x="3717" y="156193"/>
                  </a:lnTo>
                  <a:lnTo>
                    <a:pt x="12388" y="175094"/>
                  </a:lnTo>
                  <a:lnTo>
                    <a:pt x="17976" y="183410"/>
                  </a:lnTo>
                  <a:lnTo>
                    <a:pt x="33543" y="195769"/>
                  </a:lnTo>
                  <a:lnTo>
                    <a:pt x="42608" y="200703"/>
                  </a:lnTo>
                  <a:lnTo>
                    <a:pt x="52160" y="201652"/>
                  </a:lnTo>
                  <a:lnTo>
                    <a:pt x="103108" y="185985"/>
                  </a:lnTo>
                  <a:lnTo>
                    <a:pt x="128923" y="169880"/>
                  </a:lnTo>
                  <a:lnTo>
                    <a:pt x="140955" y="153881"/>
                  </a:lnTo>
                  <a:lnTo>
                    <a:pt x="158211" y="109425"/>
                  </a:lnTo>
                  <a:lnTo>
                    <a:pt x="163707" y="69337"/>
                  </a:lnTo>
                  <a:lnTo>
                    <a:pt x="149051" y="12366"/>
                  </a:lnTo>
                  <a:lnTo>
                    <a:pt x="14496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031792" y="1863544"/>
              <a:ext cx="181744" cy="371562"/>
            </a:xfrm>
            <a:custGeom>
              <a:avLst/>
              <a:gdLst/>
              <a:ahLst/>
              <a:cxnLst/>
              <a:rect l="0" t="0" r="0" b="0"/>
              <a:pathLst>
                <a:path w="181744" h="371562">
                  <a:moveTo>
                    <a:pt x="0" y="0"/>
                  </a:moveTo>
                  <a:lnTo>
                    <a:pt x="5590" y="62092"/>
                  </a:lnTo>
                  <a:lnTo>
                    <a:pt x="16789" y="120713"/>
                  </a:lnTo>
                  <a:lnTo>
                    <a:pt x="23334" y="175446"/>
                  </a:lnTo>
                  <a:lnTo>
                    <a:pt x="26748" y="199638"/>
                  </a:lnTo>
                  <a:lnTo>
                    <a:pt x="25648" y="250178"/>
                  </a:lnTo>
                  <a:lnTo>
                    <a:pt x="31974" y="311278"/>
                  </a:lnTo>
                  <a:lnTo>
                    <a:pt x="34184" y="310464"/>
                  </a:lnTo>
                  <a:lnTo>
                    <a:pt x="61894" y="251752"/>
                  </a:lnTo>
                  <a:lnTo>
                    <a:pt x="71678" y="245043"/>
                  </a:lnTo>
                  <a:lnTo>
                    <a:pt x="98148" y="237590"/>
                  </a:lnTo>
                  <a:lnTo>
                    <a:pt x="123170" y="240516"/>
                  </a:lnTo>
                  <a:lnTo>
                    <a:pt x="144819" y="249615"/>
                  </a:lnTo>
                  <a:lnTo>
                    <a:pt x="162240" y="261458"/>
                  </a:lnTo>
                  <a:lnTo>
                    <a:pt x="174662" y="280760"/>
                  </a:lnTo>
                  <a:lnTo>
                    <a:pt x="181743" y="303767"/>
                  </a:lnTo>
                  <a:lnTo>
                    <a:pt x="180991" y="325690"/>
                  </a:lnTo>
                  <a:lnTo>
                    <a:pt x="173637" y="344012"/>
                  </a:lnTo>
                  <a:lnTo>
                    <a:pt x="168401" y="352174"/>
                  </a:lnTo>
                  <a:lnTo>
                    <a:pt x="153224" y="364362"/>
                  </a:lnTo>
                  <a:lnTo>
                    <a:pt x="144263" y="369250"/>
                  </a:lnTo>
                  <a:lnTo>
                    <a:pt x="118709" y="371561"/>
                  </a:lnTo>
                  <a:lnTo>
                    <a:pt x="90195" y="367519"/>
                  </a:lnTo>
                  <a:lnTo>
                    <a:pt x="49532" y="348980"/>
                  </a:lnTo>
                  <a:lnTo>
                    <a:pt x="31586" y="3369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210777" y="2137285"/>
              <a:ext cx="140331" cy="252685"/>
            </a:xfrm>
            <a:custGeom>
              <a:avLst/>
              <a:gdLst/>
              <a:ahLst/>
              <a:cxnLst/>
              <a:rect l="0" t="0" r="0" b="0"/>
              <a:pathLst>
                <a:path w="140331" h="252685">
                  <a:moveTo>
                    <a:pt x="94756" y="0"/>
                  </a:moveTo>
                  <a:lnTo>
                    <a:pt x="97096" y="34791"/>
                  </a:lnTo>
                  <a:lnTo>
                    <a:pt x="114542" y="93656"/>
                  </a:lnTo>
                  <a:lnTo>
                    <a:pt x="129600" y="150691"/>
                  </a:lnTo>
                  <a:lnTo>
                    <a:pt x="140305" y="187368"/>
                  </a:lnTo>
                  <a:lnTo>
                    <a:pt x="140330" y="197442"/>
                  </a:lnTo>
                  <a:lnTo>
                    <a:pt x="134119" y="214873"/>
                  </a:lnTo>
                  <a:lnTo>
                    <a:pt x="117468" y="237841"/>
                  </a:lnTo>
                  <a:lnTo>
                    <a:pt x="95102" y="246087"/>
                  </a:lnTo>
                  <a:lnTo>
                    <a:pt x="38672" y="251381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295005" y="203200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347647" y="1998855"/>
              <a:ext cx="178986" cy="197081"/>
            </a:xfrm>
            <a:custGeom>
              <a:avLst/>
              <a:gdLst/>
              <a:ahLst/>
              <a:cxnLst/>
              <a:rect l="0" t="0" r="0" b="0"/>
              <a:pathLst>
                <a:path w="178986" h="197081">
                  <a:moveTo>
                    <a:pt x="0" y="106844"/>
                  </a:moveTo>
                  <a:lnTo>
                    <a:pt x="58617" y="115909"/>
                  </a:lnTo>
                  <a:lnTo>
                    <a:pt x="93407" y="111350"/>
                  </a:lnTo>
                  <a:lnTo>
                    <a:pt x="120353" y="97001"/>
                  </a:lnTo>
                  <a:lnTo>
                    <a:pt x="143155" y="77931"/>
                  </a:lnTo>
                  <a:lnTo>
                    <a:pt x="151362" y="58119"/>
                  </a:lnTo>
                  <a:lnTo>
                    <a:pt x="153551" y="46285"/>
                  </a:lnTo>
                  <a:lnTo>
                    <a:pt x="149743" y="26896"/>
                  </a:lnTo>
                  <a:lnTo>
                    <a:pt x="145452" y="18451"/>
                  </a:lnTo>
                  <a:lnTo>
                    <a:pt x="128207" y="5947"/>
                  </a:lnTo>
                  <a:lnTo>
                    <a:pt x="117057" y="975"/>
                  </a:lnTo>
                  <a:lnTo>
                    <a:pt x="107284" y="0"/>
                  </a:lnTo>
                  <a:lnTo>
                    <a:pt x="90186" y="5156"/>
                  </a:lnTo>
                  <a:lnTo>
                    <a:pt x="67406" y="21212"/>
                  </a:lnTo>
                  <a:lnTo>
                    <a:pt x="51428" y="46377"/>
                  </a:lnTo>
                  <a:lnTo>
                    <a:pt x="39285" y="76060"/>
                  </a:lnTo>
                  <a:lnTo>
                    <a:pt x="39456" y="118260"/>
                  </a:lnTo>
                  <a:lnTo>
                    <a:pt x="52505" y="156630"/>
                  </a:lnTo>
                  <a:lnTo>
                    <a:pt x="76779" y="184636"/>
                  </a:lnTo>
                  <a:lnTo>
                    <a:pt x="99245" y="194061"/>
                  </a:lnTo>
                  <a:lnTo>
                    <a:pt x="123658" y="197080"/>
                  </a:lnTo>
                  <a:lnTo>
                    <a:pt x="178985" y="1910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634747" y="2005353"/>
              <a:ext cx="155098" cy="166697"/>
            </a:xfrm>
            <a:custGeom>
              <a:avLst/>
              <a:gdLst/>
              <a:ahLst/>
              <a:cxnLst/>
              <a:rect l="0" t="0" r="0" b="0"/>
              <a:pathLst>
                <a:path w="155098" h="166697">
                  <a:moveTo>
                    <a:pt x="91926" y="5590"/>
                  </a:moveTo>
                  <a:lnTo>
                    <a:pt x="75159" y="0"/>
                  </a:lnTo>
                  <a:lnTo>
                    <a:pt x="57568" y="3495"/>
                  </a:lnTo>
                  <a:lnTo>
                    <a:pt x="31053" y="18617"/>
                  </a:lnTo>
                  <a:lnTo>
                    <a:pt x="16908" y="32437"/>
                  </a:lnTo>
                  <a:lnTo>
                    <a:pt x="6722" y="50277"/>
                  </a:lnTo>
                  <a:lnTo>
                    <a:pt x="0" y="91230"/>
                  </a:lnTo>
                  <a:lnTo>
                    <a:pt x="4667" y="114232"/>
                  </a:lnTo>
                  <a:lnTo>
                    <a:pt x="20448" y="140335"/>
                  </a:lnTo>
                  <a:lnTo>
                    <a:pt x="34422" y="154384"/>
                  </a:lnTo>
                  <a:lnTo>
                    <a:pt x="52331" y="164527"/>
                  </a:lnTo>
                  <a:lnTo>
                    <a:pt x="75108" y="166696"/>
                  </a:lnTo>
                  <a:lnTo>
                    <a:pt x="99659" y="162590"/>
                  </a:lnTo>
                  <a:lnTo>
                    <a:pt x="122269" y="152967"/>
                  </a:lnTo>
                  <a:lnTo>
                    <a:pt x="137777" y="140890"/>
                  </a:lnTo>
                  <a:lnTo>
                    <a:pt x="155097" y="1214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853015" y="1800373"/>
              <a:ext cx="52644" cy="368498"/>
            </a:xfrm>
            <a:custGeom>
              <a:avLst/>
              <a:gdLst/>
              <a:ahLst/>
              <a:cxnLst/>
              <a:rect l="0" t="0" r="0" b="0"/>
              <a:pathLst>
                <a:path w="52644" h="368498">
                  <a:moveTo>
                    <a:pt x="0" y="0"/>
                  </a:moveTo>
                  <a:lnTo>
                    <a:pt x="0" y="52050"/>
                  </a:lnTo>
                  <a:lnTo>
                    <a:pt x="3120" y="101990"/>
                  </a:lnTo>
                  <a:lnTo>
                    <a:pt x="14654" y="155197"/>
                  </a:lnTo>
                  <a:lnTo>
                    <a:pt x="19160" y="205471"/>
                  </a:lnTo>
                  <a:lnTo>
                    <a:pt x="29088" y="261295"/>
                  </a:lnTo>
                  <a:lnTo>
                    <a:pt x="42314" y="316169"/>
                  </a:lnTo>
                  <a:lnTo>
                    <a:pt x="52643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779316" y="1895129"/>
              <a:ext cx="200042" cy="73701"/>
            </a:xfrm>
            <a:custGeom>
              <a:avLst/>
              <a:gdLst/>
              <a:ahLst/>
              <a:cxnLst/>
              <a:rect l="0" t="0" r="0" b="0"/>
              <a:pathLst>
                <a:path w="200042" h="73701">
                  <a:moveTo>
                    <a:pt x="200041" y="0"/>
                  </a:moveTo>
                  <a:lnTo>
                    <a:pt x="173655" y="15641"/>
                  </a:lnTo>
                  <a:lnTo>
                    <a:pt x="116729" y="34844"/>
                  </a:lnTo>
                  <a:lnTo>
                    <a:pt x="54958" y="52610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084642" y="1979357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05699" y="212675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389968" y="1758807"/>
              <a:ext cx="252685" cy="462707"/>
            </a:xfrm>
            <a:custGeom>
              <a:avLst/>
              <a:gdLst/>
              <a:ahLst/>
              <a:cxnLst/>
              <a:rect l="0" t="0" r="0" b="0"/>
              <a:pathLst>
                <a:path w="252685" h="462707">
                  <a:moveTo>
                    <a:pt x="0" y="399535"/>
                  </a:moveTo>
                  <a:lnTo>
                    <a:pt x="3120" y="350604"/>
                  </a:lnTo>
                  <a:lnTo>
                    <a:pt x="11453" y="299639"/>
                  </a:lnTo>
                  <a:lnTo>
                    <a:pt x="18212" y="240084"/>
                  </a:lnTo>
                  <a:lnTo>
                    <a:pt x="20214" y="184224"/>
                  </a:lnTo>
                  <a:lnTo>
                    <a:pt x="20808" y="134918"/>
                  </a:lnTo>
                  <a:lnTo>
                    <a:pt x="21008" y="71444"/>
                  </a:lnTo>
                  <a:lnTo>
                    <a:pt x="21024" y="66164"/>
                  </a:lnTo>
                  <a:lnTo>
                    <a:pt x="26642" y="102805"/>
                  </a:lnTo>
                  <a:lnTo>
                    <a:pt x="45507" y="160244"/>
                  </a:lnTo>
                  <a:lnTo>
                    <a:pt x="71590" y="217201"/>
                  </a:lnTo>
                  <a:lnTo>
                    <a:pt x="87970" y="229980"/>
                  </a:lnTo>
                  <a:lnTo>
                    <a:pt x="96081" y="231516"/>
                  </a:lnTo>
                  <a:lnTo>
                    <a:pt x="103829" y="230201"/>
                  </a:lnTo>
                  <a:lnTo>
                    <a:pt x="111333" y="226984"/>
                  </a:lnTo>
                  <a:lnTo>
                    <a:pt x="133074" y="205689"/>
                  </a:lnTo>
                  <a:lnTo>
                    <a:pt x="148744" y="177152"/>
                  </a:lnTo>
                  <a:lnTo>
                    <a:pt x="164519" y="119258"/>
                  </a:lnTo>
                  <a:lnTo>
                    <a:pt x="175349" y="69915"/>
                  </a:lnTo>
                  <a:lnTo>
                    <a:pt x="189488" y="13847"/>
                  </a:lnTo>
                  <a:lnTo>
                    <a:pt x="193006" y="2029"/>
                  </a:lnTo>
                  <a:lnTo>
                    <a:pt x="196521" y="0"/>
                  </a:lnTo>
                  <a:lnTo>
                    <a:pt x="200034" y="4497"/>
                  </a:lnTo>
                  <a:lnTo>
                    <a:pt x="214078" y="59330"/>
                  </a:lnTo>
                  <a:lnTo>
                    <a:pt x="217978" y="100544"/>
                  </a:lnTo>
                  <a:lnTo>
                    <a:pt x="223294" y="157307"/>
                  </a:lnTo>
                  <a:lnTo>
                    <a:pt x="229981" y="213517"/>
                  </a:lnTo>
                  <a:lnTo>
                    <a:pt x="232472" y="275746"/>
                  </a:lnTo>
                  <a:lnTo>
                    <a:pt x="239896" y="330499"/>
                  </a:lnTo>
                  <a:lnTo>
                    <a:pt x="247299" y="391357"/>
                  </a:lnTo>
                  <a:lnTo>
                    <a:pt x="251975" y="450075"/>
                  </a:lnTo>
                  <a:lnTo>
                    <a:pt x="252684" y="4627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702950" y="2047467"/>
              <a:ext cx="124234" cy="196625"/>
            </a:xfrm>
            <a:custGeom>
              <a:avLst/>
              <a:gdLst/>
              <a:ahLst/>
              <a:cxnLst/>
              <a:rect l="0" t="0" r="0" b="0"/>
              <a:pathLst>
                <a:path w="124234" h="196625">
                  <a:moveTo>
                    <a:pt x="66044" y="5590"/>
                  </a:moveTo>
                  <a:lnTo>
                    <a:pt x="49277" y="0"/>
                  </a:lnTo>
                  <a:lnTo>
                    <a:pt x="41998" y="694"/>
                  </a:lnTo>
                  <a:lnTo>
                    <a:pt x="27671" y="7703"/>
                  </a:lnTo>
                  <a:lnTo>
                    <a:pt x="16624" y="21737"/>
                  </a:lnTo>
                  <a:lnTo>
                    <a:pt x="0" y="64931"/>
                  </a:lnTo>
                  <a:lnTo>
                    <a:pt x="202" y="110390"/>
                  </a:lnTo>
                  <a:lnTo>
                    <a:pt x="7671" y="149725"/>
                  </a:lnTo>
                  <a:lnTo>
                    <a:pt x="22882" y="178018"/>
                  </a:lnTo>
                  <a:lnTo>
                    <a:pt x="38672" y="190629"/>
                  </a:lnTo>
                  <a:lnTo>
                    <a:pt x="47796" y="195630"/>
                  </a:lnTo>
                  <a:lnTo>
                    <a:pt x="56219" y="196624"/>
                  </a:lnTo>
                  <a:lnTo>
                    <a:pt x="71816" y="191489"/>
                  </a:lnTo>
                  <a:lnTo>
                    <a:pt x="93750" y="175445"/>
                  </a:lnTo>
                  <a:lnTo>
                    <a:pt x="115068" y="150283"/>
                  </a:lnTo>
                  <a:lnTo>
                    <a:pt x="122927" y="124490"/>
                  </a:lnTo>
                  <a:lnTo>
                    <a:pt x="124233" y="83323"/>
                  </a:lnTo>
                  <a:lnTo>
                    <a:pt x="114193" y="37972"/>
                  </a:lnTo>
                  <a:lnTo>
                    <a:pt x="104601" y="22711"/>
                  </a:lnTo>
                  <a:lnTo>
                    <a:pt x="87101" y="55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898629" y="1853015"/>
              <a:ext cx="28294" cy="389556"/>
            </a:xfrm>
            <a:custGeom>
              <a:avLst/>
              <a:gdLst/>
              <a:ahLst/>
              <a:cxnLst/>
              <a:rect l="0" t="0" r="0" b="0"/>
              <a:pathLst>
                <a:path w="28294" h="389556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1" y="131226"/>
                  </a:lnTo>
                  <a:lnTo>
                    <a:pt x="6840" y="183551"/>
                  </a:lnTo>
                  <a:lnTo>
                    <a:pt x="12708" y="243509"/>
                  </a:lnTo>
                  <a:lnTo>
                    <a:pt x="16266" y="300138"/>
                  </a:lnTo>
                  <a:lnTo>
                    <a:pt x="18638" y="359760"/>
                  </a:lnTo>
                  <a:lnTo>
                    <a:pt x="28293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800580" y="2010943"/>
              <a:ext cx="200042" cy="52643"/>
            </a:xfrm>
            <a:custGeom>
              <a:avLst/>
              <a:gdLst/>
              <a:ahLst/>
              <a:cxnLst/>
              <a:rect l="0" t="0" r="0" b="0"/>
              <a:pathLst>
                <a:path w="200042" h="52643">
                  <a:moveTo>
                    <a:pt x="200041" y="0"/>
                  </a:moveTo>
                  <a:lnTo>
                    <a:pt x="141424" y="5589"/>
                  </a:lnTo>
                  <a:lnTo>
                    <a:pt x="84827" y="21330"/>
                  </a:lnTo>
                  <a:lnTo>
                    <a:pt x="24229" y="4213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990093" y="1842487"/>
              <a:ext cx="326384" cy="382012"/>
            </a:xfrm>
            <a:custGeom>
              <a:avLst/>
              <a:gdLst/>
              <a:ahLst/>
              <a:cxnLst/>
              <a:rect l="0" t="0" r="0" b="0"/>
              <a:pathLst>
                <a:path w="326384" h="382012">
                  <a:moveTo>
                    <a:pt x="0" y="0"/>
                  </a:moveTo>
                  <a:lnTo>
                    <a:pt x="8333" y="48930"/>
                  </a:lnTo>
                  <a:lnTo>
                    <a:pt x="15684" y="102471"/>
                  </a:lnTo>
                  <a:lnTo>
                    <a:pt x="28401" y="150352"/>
                  </a:lnTo>
                  <a:lnTo>
                    <a:pt x="38701" y="204036"/>
                  </a:lnTo>
                  <a:lnTo>
                    <a:pt x="47992" y="263226"/>
                  </a:lnTo>
                  <a:lnTo>
                    <a:pt x="51264" y="318328"/>
                  </a:lnTo>
                  <a:lnTo>
                    <a:pt x="51064" y="361171"/>
                  </a:lnTo>
                  <a:lnTo>
                    <a:pt x="49251" y="361273"/>
                  </a:lnTo>
                  <a:lnTo>
                    <a:pt x="46872" y="356662"/>
                  </a:lnTo>
                  <a:lnTo>
                    <a:pt x="49113" y="327816"/>
                  </a:lnTo>
                  <a:lnTo>
                    <a:pt x="62775" y="295222"/>
                  </a:lnTo>
                  <a:lnTo>
                    <a:pt x="81641" y="268927"/>
                  </a:lnTo>
                  <a:lnTo>
                    <a:pt x="89522" y="265852"/>
                  </a:lnTo>
                  <a:lnTo>
                    <a:pt x="98286" y="266142"/>
                  </a:lnTo>
                  <a:lnTo>
                    <a:pt x="107638" y="268675"/>
                  </a:lnTo>
                  <a:lnTo>
                    <a:pt x="115043" y="273873"/>
                  </a:lnTo>
                  <a:lnTo>
                    <a:pt x="126389" y="289007"/>
                  </a:lnTo>
                  <a:lnTo>
                    <a:pt x="150604" y="347856"/>
                  </a:lnTo>
                  <a:lnTo>
                    <a:pt x="161347" y="379149"/>
                  </a:lnTo>
                  <a:lnTo>
                    <a:pt x="163717" y="381447"/>
                  </a:lnTo>
                  <a:lnTo>
                    <a:pt x="165296" y="378300"/>
                  </a:lnTo>
                  <a:lnTo>
                    <a:pt x="173421" y="345217"/>
                  </a:lnTo>
                  <a:lnTo>
                    <a:pt x="188514" y="320785"/>
                  </a:lnTo>
                  <a:lnTo>
                    <a:pt x="204277" y="309077"/>
                  </a:lnTo>
                  <a:lnTo>
                    <a:pt x="263584" y="281479"/>
                  </a:lnTo>
                  <a:lnTo>
                    <a:pt x="283265" y="267821"/>
                  </a:lnTo>
                  <a:lnTo>
                    <a:pt x="299811" y="250053"/>
                  </a:lnTo>
                  <a:lnTo>
                    <a:pt x="302819" y="240401"/>
                  </a:lnTo>
                  <a:lnTo>
                    <a:pt x="299922" y="220319"/>
                  </a:lnTo>
                  <a:lnTo>
                    <a:pt x="294705" y="212390"/>
                  </a:lnTo>
                  <a:lnTo>
                    <a:pt x="279548" y="200460"/>
                  </a:lnTo>
                  <a:lnTo>
                    <a:pt x="261114" y="197497"/>
                  </a:lnTo>
                  <a:lnTo>
                    <a:pt x="251285" y="198345"/>
                  </a:lnTo>
                  <a:lnTo>
                    <a:pt x="234124" y="205526"/>
                  </a:lnTo>
                  <a:lnTo>
                    <a:pt x="204044" y="229201"/>
                  </a:lnTo>
                  <a:lnTo>
                    <a:pt x="188229" y="255084"/>
                  </a:lnTo>
                  <a:lnTo>
                    <a:pt x="181724" y="296159"/>
                  </a:lnTo>
                  <a:lnTo>
                    <a:pt x="189560" y="322309"/>
                  </a:lnTo>
                  <a:lnTo>
                    <a:pt x="217598" y="362103"/>
                  </a:lnTo>
                  <a:lnTo>
                    <a:pt x="244238" y="379601"/>
                  </a:lnTo>
                  <a:lnTo>
                    <a:pt x="267257" y="382011"/>
                  </a:lnTo>
                  <a:lnTo>
                    <a:pt x="290747" y="378013"/>
                  </a:lnTo>
                  <a:lnTo>
                    <a:pt x="326383" y="3579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343371" y="2042528"/>
              <a:ext cx="109977" cy="172043"/>
            </a:xfrm>
            <a:custGeom>
              <a:avLst/>
              <a:gdLst/>
              <a:ahLst/>
              <a:cxnLst/>
              <a:rect l="0" t="0" r="0" b="0"/>
              <a:pathLst>
                <a:path w="109977" h="172043">
                  <a:moveTo>
                    <a:pt x="4691" y="84228"/>
                  </a:moveTo>
                  <a:lnTo>
                    <a:pt x="23819" y="147656"/>
                  </a:lnTo>
                  <a:lnTo>
                    <a:pt x="36615" y="172042"/>
                  </a:lnTo>
                  <a:lnTo>
                    <a:pt x="32137" y="166540"/>
                  </a:lnTo>
                  <a:lnTo>
                    <a:pt x="8163" y="104557"/>
                  </a:lnTo>
                  <a:lnTo>
                    <a:pt x="0" y="73484"/>
                  </a:lnTo>
                  <a:lnTo>
                    <a:pt x="1826" y="52547"/>
                  </a:lnTo>
                  <a:lnTo>
                    <a:pt x="12776" y="34663"/>
                  </a:lnTo>
                  <a:lnTo>
                    <a:pt x="20610" y="26618"/>
                  </a:lnTo>
                  <a:lnTo>
                    <a:pt x="41792" y="17679"/>
                  </a:lnTo>
                  <a:lnTo>
                    <a:pt x="100177" y="2823"/>
                  </a:lnTo>
                  <a:lnTo>
                    <a:pt x="10997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816255" y="1895129"/>
              <a:ext cx="26647" cy="336913"/>
            </a:xfrm>
            <a:custGeom>
              <a:avLst/>
              <a:gdLst/>
              <a:ahLst/>
              <a:cxnLst/>
              <a:rect l="0" t="0" r="0" b="0"/>
              <a:pathLst>
                <a:path w="26647" h="336913">
                  <a:moveTo>
                    <a:pt x="5589" y="0"/>
                  </a:moveTo>
                  <a:lnTo>
                    <a:pt x="0" y="16768"/>
                  </a:lnTo>
                  <a:lnTo>
                    <a:pt x="3272" y="71856"/>
                  </a:lnTo>
                  <a:lnTo>
                    <a:pt x="6072" y="128915"/>
                  </a:lnTo>
                  <a:lnTo>
                    <a:pt x="12621" y="189106"/>
                  </a:lnTo>
                  <a:lnTo>
                    <a:pt x="15082" y="243335"/>
                  </a:lnTo>
                  <a:lnTo>
                    <a:pt x="19032" y="301054"/>
                  </a:lnTo>
                  <a:lnTo>
                    <a:pt x="26646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706031" y="1874072"/>
              <a:ext cx="263213" cy="52644"/>
            </a:xfrm>
            <a:custGeom>
              <a:avLst/>
              <a:gdLst/>
              <a:ahLst/>
              <a:cxnLst/>
              <a:rect l="0" t="0" r="0" b="0"/>
              <a:pathLst>
                <a:path w="263213" h="52644">
                  <a:moveTo>
                    <a:pt x="263212" y="0"/>
                  </a:moveTo>
                  <a:lnTo>
                    <a:pt x="220521" y="3120"/>
                  </a:lnTo>
                  <a:lnTo>
                    <a:pt x="167692" y="14654"/>
                  </a:lnTo>
                  <a:lnTo>
                    <a:pt x="118056" y="19160"/>
                  </a:lnTo>
                  <a:lnTo>
                    <a:pt x="65693" y="29088"/>
                  </a:lnTo>
                  <a:lnTo>
                    <a:pt x="24675" y="4231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979772" y="1831958"/>
              <a:ext cx="305327" cy="391159"/>
            </a:xfrm>
            <a:custGeom>
              <a:avLst/>
              <a:gdLst/>
              <a:ahLst/>
              <a:cxnLst/>
              <a:rect l="0" t="0" r="0" b="0"/>
              <a:pathLst>
                <a:path w="305327" h="391159">
                  <a:moveTo>
                    <a:pt x="0" y="0"/>
                  </a:moveTo>
                  <a:lnTo>
                    <a:pt x="0" y="57264"/>
                  </a:lnTo>
                  <a:lnTo>
                    <a:pt x="3119" y="109774"/>
                  </a:lnTo>
                  <a:lnTo>
                    <a:pt x="8333" y="169786"/>
                  </a:lnTo>
                  <a:lnTo>
                    <a:pt x="12997" y="222663"/>
                  </a:lnTo>
                  <a:lnTo>
                    <a:pt x="25054" y="283149"/>
                  </a:lnTo>
                  <a:lnTo>
                    <a:pt x="30295" y="333658"/>
                  </a:lnTo>
                  <a:lnTo>
                    <a:pt x="30725" y="332403"/>
                  </a:lnTo>
                  <a:lnTo>
                    <a:pt x="34629" y="271497"/>
                  </a:lnTo>
                  <a:lnTo>
                    <a:pt x="37124" y="258207"/>
                  </a:lnTo>
                  <a:lnTo>
                    <a:pt x="42297" y="248177"/>
                  </a:lnTo>
                  <a:lnTo>
                    <a:pt x="57403" y="233913"/>
                  </a:lnTo>
                  <a:lnTo>
                    <a:pt x="66344" y="231981"/>
                  </a:lnTo>
                  <a:lnTo>
                    <a:pt x="85638" y="236074"/>
                  </a:lnTo>
                  <a:lnTo>
                    <a:pt x="93357" y="241611"/>
                  </a:lnTo>
                  <a:lnTo>
                    <a:pt x="105053" y="257121"/>
                  </a:lnTo>
                  <a:lnTo>
                    <a:pt x="129522" y="316244"/>
                  </a:lnTo>
                  <a:lnTo>
                    <a:pt x="147355" y="376882"/>
                  </a:lnTo>
                  <a:lnTo>
                    <a:pt x="150879" y="388125"/>
                  </a:lnTo>
                  <a:lnTo>
                    <a:pt x="153229" y="390941"/>
                  </a:lnTo>
                  <a:lnTo>
                    <a:pt x="154795" y="388139"/>
                  </a:lnTo>
                  <a:lnTo>
                    <a:pt x="172398" y="325685"/>
                  </a:lnTo>
                  <a:lnTo>
                    <a:pt x="188211" y="300180"/>
                  </a:lnTo>
                  <a:lnTo>
                    <a:pt x="204142" y="288221"/>
                  </a:lnTo>
                  <a:lnTo>
                    <a:pt x="252054" y="257667"/>
                  </a:lnTo>
                  <a:lnTo>
                    <a:pt x="268391" y="239691"/>
                  </a:lnTo>
                  <a:lnTo>
                    <a:pt x="272514" y="229984"/>
                  </a:lnTo>
                  <a:lnTo>
                    <a:pt x="273976" y="209840"/>
                  </a:lnTo>
                  <a:lnTo>
                    <a:pt x="270388" y="201894"/>
                  </a:lnTo>
                  <a:lnTo>
                    <a:pt x="257043" y="189947"/>
                  </a:lnTo>
                  <a:lnTo>
                    <a:pt x="236293" y="186976"/>
                  </a:lnTo>
                  <a:lnTo>
                    <a:pt x="224209" y="187822"/>
                  </a:lnTo>
                  <a:lnTo>
                    <a:pt x="214983" y="191895"/>
                  </a:lnTo>
                  <a:lnTo>
                    <a:pt x="201613" y="205780"/>
                  </a:lnTo>
                  <a:lnTo>
                    <a:pt x="187509" y="233327"/>
                  </a:lnTo>
                  <a:lnTo>
                    <a:pt x="185892" y="256559"/>
                  </a:lnTo>
                  <a:lnTo>
                    <a:pt x="194387" y="309601"/>
                  </a:lnTo>
                  <a:lnTo>
                    <a:pt x="209544" y="345588"/>
                  </a:lnTo>
                  <a:lnTo>
                    <a:pt x="228853" y="372888"/>
                  </a:lnTo>
                  <a:lnTo>
                    <a:pt x="254981" y="390205"/>
                  </a:lnTo>
                  <a:lnTo>
                    <a:pt x="264744" y="391158"/>
                  </a:lnTo>
                  <a:lnTo>
                    <a:pt x="305326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327212" y="2032000"/>
              <a:ext cx="73700" cy="161514"/>
            </a:xfrm>
            <a:custGeom>
              <a:avLst/>
              <a:gdLst/>
              <a:ahLst/>
              <a:cxnLst/>
              <a:rect l="0" t="0" r="0" b="0"/>
              <a:pathLst>
                <a:path w="73700" h="161514">
                  <a:moveTo>
                    <a:pt x="0" y="73699"/>
                  </a:moveTo>
                  <a:lnTo>
                    <a:pt x="17958" y="137127"/>
                  </a:lnTo>
                  <a:lnTo>
                    <a:pt x="25858" y="161513"/>
                  </a:lnTo>
                  <a:lnTo>
                    <a:pt x="6659" y="104192"/>
                  </a:lnTo>
                  <a:lnTo>
                    <a:pt x="1973" y="67786"/>
                  </a:lnTo>
                  <a:lnTo>
                    <a:pt x="6174" y="32953"/>
                  </a:lnTo>
                  <a:lnTo>
                    <a:pt x="11135" y="24308"/>
                  </a:lnTo>
                  <a:lnTo>
                    <a:pt x="26006" y="11583"/>
                  </a:lnTo>
                  <a:lnTo>
                    <a:pt x="44314" y="5148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485140" y="2030755"/>
              <a:ext cx="126343" cy="175958"/>
            </a:xfrm>
            <a:custGeom>
              <a:avLst/>
              <a:gdLst/>
              <a:ahLst/>
              <a:cxnLst/>
              <a:rect l="0" t="0" r="0" b="0"/>
              <a:pathLst>
                <a:path w="126343" h="175958">
                  <a:moveTo>
                    <a:pt x="0" y="64416"/>
                  </a:moveTo>
                  <a:lnTo>
                    <a:pt x="16767" y="70005"/>
                  </a:lnTo>
                  <a:lnTo>
                    <a:pt x="34358" y="66510"/>
                  </a:lnTo>
                  <a:lnTo>
                    <a:pt x="60872" y="51388"/>
                  </a:lnTo>
                  <a:lnTo>
                    <a:pt x="68658" y="45202"/>
                  </a:lnTo>
                  <a:lnTo>
                    <a:pt x="72678" y="37569"/>
                  </a:lnTo>
                  <a:lnTo>
                    <a:pt x="74025" y="19728"/>
                  </a:lnTo>
                  <a:lnTo>
                    <a:pt x="70407" y="12397"/>
                  </a:lnTo>
                  <a:lnTo>
                    <a:pt x="57028" y="1132"/>
                  </a:lnTo>
                  <a:lnTo>
                    <a:pt x="49717" y="0"/>
                  </a:lnTo>
                  <a:lnTo>
                    <a:pt x="42503" y="1585"/>
                  </a:lnTo>
                  <a:lnTo>
                    <a:pt x="21172" y="14993"/>
                  </a:lnTo>
                  <a:lnTo>
                    <a:pt x="14114" y="20939"/>
                  </a:lnTo>
                  <a:lnTo>
                    <a:pt x="6273" y="43143"/>
                  </a:lnTo>
                  <a:lnTo>
                    <a:pt x="4978" y="88528"/>
                  </a:lnTo>
                  <a:lnTo>
                    <a:pt x="10401" y="118416"/>
                  </a:lnTo>
                  <a:lnTo>
                    <a:pt x="26608" y="148396"/>
                  </a:lnTo>
                  <a:lnTo>
                    <a:pt x="39512" y="164521"/>
                  </a:lnTo>
                  <a:lnTo>
                    <a:pt x="59284" y="173248"/>
                  </a:lnTo>
                  <a:lnTo>
                    <a:pt x="82500" y="175957"/>
                  </a:lnTo>
                  <a:lnTo>
                    <a:pt x="126342" y="169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652462" y="1994825"/>
              <a:ext cx="127635" cy="190562"/>
            </a:xfrm>
            <a:custGeom>
              <a:avLst/>
              <a:gdLst/>
              <a:ahLst/>
              <a:cxnLst/>
              <a:rect l="0" t="0" r="0" b="0"/>
              <a:pathLst>
                <a:path w="127635" h="190562">
                  <a:moveTo>
                    <a:pt x="85361" y="5589"/>
                  </a:moveTo>
                  <a:lnTo>
                    <a:pt x="68594" y="0"/>
                  </a:lnTo>
                  <a:lnTo>
                    <a:pt x="61315" y="693"/>
                  </a:lnTo>
                  <a:lnTo>
                    <a:pt x="20179" y="24803"/>
                  </a:lnTo>
                  <a:lnTo>
                    <a:pt x="6479" y="41035"/>
                  </a:lnTo>
                  <a:lnTo>
                    <a:pt x="1188" y="50276"/>
                  </a:lnTo>
                  <a:lnTo>
                    <a:pt x="0" y="58777"/>
                  </a:lnTo>
                  <a:lnTo>
                    <a:pt x="4919" y="74462"/>
                  </a:lnTo>
                  <a:lnTo>
                    <a:pt x="21143" y="86112"/>
                  </a:lnTo>
                  <a:lnTo>
                    <a:pt x="74695" y="106877"/>
                  </a:lnTo>
                  <a:lnTo>
                    <a:pt x="105208" y="118918"/>
                  </a:lnTo>
                  <a:lnTo>
                    <a:pt x="121868" y="130437"/>
                  </a:lnTo>
                  <a:lnTo>
                    <a:pt x="126077" y="137954"/>
                  </a:lnTo>
                  <a:lnTo>
                    <a:pt x="127634" y="155665"/>
                  </a:lnTo>
                  <a:lnTo>
                    <a:pt x="121307" y="172115"/>
                  </a:lnTo>
                  <a:lnTo>
                    <a:pt x="116344" y="179778"/>
                  </a:lnTo>
                  <a:lnTo>
                    <a:pt x="108356" y="184886"/>
                  </a:lnTo>
                  <a:lnTo>
                    <a:pt x="87003" y="190561"/>
                  </a:lnTo>
                  <a:lnTo>
                    <a:pt x="39174" y="186171"/>
                  </a:lnTo>
                  <a:lnTo>
                    <a:pt x="22191" y="1845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856664" y="2031358"/>
              <a:ext cx="175958" cy="190156"/>
            </a:xfrm>
            <a:custGeom>
              <a:avLst/>
              <a:gdLst/>
              <a:ahLst/>
              <a:cxnLst/>
              <a:rect l="0" t="0" r="0" b="0"/>
              <a:pathLst>
                <a:path w="175958" h="190156">
                  <a:moveTo>
                    <a:pt x="60144" y="95398"/>
                  </a:moveTo>
                  <a:lnTo>
                    <a:pt x="71323" y="84220"/>
                  </a:lnTo>
                  <a:lnTo>
                    <a:pt x="76811" y="66253"/>
                  </a:lnTo>
                  <a:lnTo>
                    <a:pt x="78274" y="54911"/>
                  </a:lnTo>
                  <a:lnTo>
                    <a:pt x="73661" y="32950"/>
                  </a:lnTo>
                  <a:lnTo>
                    <a:pt x="69155" y="22181"/>
                  </a:lnTo>
                  <a:lnTo>
                    <a:pt x="54790" y="7095"/>
                  </a:lnTo>
                  <a:lnTo>
                    <a:pt x="46047" y="1434"/>
                  </a:lnTo>
                  <a:lnTo>
                    <a:pt x="37877" y="0"/>
                  </a:lnTo>
                  <a:lnTo>
                    <a:pt x="30092" y="1384"/>
                  </a:lnTo>
                  <a:lnTo>
                    <a:pt x="22562" y="4646"/>
                  </a:lnTo>
                  <a:lnTo>
                    <a:pt x="11075" y="20749"/>
                  </a:lnTo>
                  <a:lnTo>
                    <a:pt x="3241" y="43503"/>
                  </a:lnTo>
                  <a:lnTo>
                    <a:pt x="0" y="82622"/>
                  </a:lnTo>
                  <a:lnTo>
                    <a:pt x="7099" y="121508"/>
                  </a:lnTo>
                  <a:lnTo>
                    <a:pt x="17461" y="140538"/>
                  </a:lnTo>
                  <a:lnTo>
                    <a:pt x="23500" y="144209"/>
                  </a:lnTo>
                  <a:lnTo>
                    <a:pt x="29866" y="144316"/>
                  </a:lnTo>
                  <a:lnTo>
                    <a:pt x="36449" y="142048"/>
                  </a:lnTo>
                  <a:lnTo>
                    <a:pt x="42007" y="135857"/>
                  </a:lnTo>
                  <a:lnTo>
                    <a:pt x="63114" y="84883"/>
                  </a:lnTo>
                  <a:lnTo>
                    <a:pt x="67973" y="82539"/>
                  </a:lnTo>
                  <a:lnTo>
                    <a:pt x="73552" y="85655"/>
                  </a:lnTo>
                  <a:lnTo>
                    <a:pt x="133918" y="148061"/>
                  </a:lnTo>
                  <a:lnTo>
                    <a:pt x="175957" y="190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473782" y="2697228"/>
            <a:ext cx="2490755" cy="624603"/>
            <a:chOff x="473782" y="2697228"/>
            <a:chExt cx="2490755" cy="624603"/>
          </a:xfrm>
        </p:grpSpPr>
        <p:sp>
          <p:nvSpPr>
            <p:cNvPr id="64" name="Freeform 63"/>
            <p:cNvSpPr/>
            <p:nvPr/>
          </p:nvSpPr>
          <p:spPr>
            <a:xfrm>
              <a:off x="473782" y="2926922"/>
              <a:ext cx="221099" cy="394909"/>
            </a:xfrm>
            <a:custGeom>
              <a:avLst/>
              <a:gdLst/>
              <a:ahLst/>
              <a:cxnLst/>
              <a:rect l="0" t="0" r="0" b="0"/>
              <a:pathLst>
                <a:path w="221099" h="394909">
                  <a:moveTo>
                    <a:pt x="0" y="21057"/>
                  </a:moveTo>
                  <a:lnTo>
                    <a:pt x="11453" y="69988"/>
                  </a:lnTo>
                  <a:lnTo>
                    <a:pt x="21331" y="117833"/>
                  </a:lnTo>
                  <a:lnTo>
                    <a:pt x="34786" y="169054"/>
                  </a:lnTo>
                  <a:lnTo>
                    <a:pt x="50471" y="221276"/>
                  </a:lnTo>
                  <a:lnTo>
                    <a:pt x="62528" y="270674"/>
                  </a:lnTo>
                  <a:lnTo>
                    <a:pt x="77082" y="323698"/>
                  </a:lnTo>
                  <a:lnTo>
                    <a:pt x="94740" y="378672"/>
                  </a:lnTo>
                  <a:lnTo>
                    <a:pt x="98255" y="389318"/>
                  </a:lnTo>
                  <a:lnTo>
                    <a:pt x="102938" y="394076"/>
                  </a:lnTo>
                  <a:lnTo>
                    <a:pt x="108399" y="394908"/>
                  </a:lnTo>
                  <a:lnTo>
                    <a:pt x="114380" y="393124"/>
                  </a:lnTo>
                  <a:lnTo>
                    <a:pt x="119537" y="387255"/>
                  </a:lnTo>
                  <a:lnTo>
                    <a:pt x="128387" y="368255"/>
                  </a:lnTo>
                  <a:lnTo>
                    <a:pt x="136364" y="316760"/>
                  </a:lnTo>
                  <a:lnTo>
                    <a:pt x="147992" y="257715"/>
                  </a:lnTo>
                  <a:lnTo>
                    <a:pt x="161554" y="200385"/>
                  </a:lnTo>
                  <a:lnTo>
                    <a:pt x="175498" y="147207"/>
                  </a:lnTo>
                  <a:lnTo>
                    <a:pt x="189517" y="85923"/>
                  </a:lnTo>
                  <a:lnTo>
                    <a:pt x="207061" y="25006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58051" y="3087409"/>
              <a:ext cx="168457" cy="150182"/>
            </a:xfrm>
            <a:custGeom>
              <a:avLst/>
              <a:gdLst/>
              <a:ahLst/>
              <a:cxnLst/>
              <a:rect l="0" t="0" r="0" b="0"/>
              <a:pathLst>
                <a:path w="168457" h="150182">
                  <a:moveTo>
                    <a:pt x="0" y="81668"/>
                  </a:moveTo>
                  <a:lnTo>
                    <a:pt x="16768" y="87258"/>
                  </a:lnTo>
                  <a:lnTo>
                    <a:pt x="34359" y="86882"/>
                  </a:lnTo>
                  <a:lnTo>
                    <a:pt x="84594" y="72780"/>
                  </a:lnTo>
                  <a:lnTo>
                    <a:pt x="136919" y="42356"/>
                  </a:lnTo>
                  <a:lnTo>
                    <a:pt x="142752" y="33233"/>
                  </a:lnTo>
                  <a:lnTo>
                    <a:pt x="146114" y="10619"/>
                  </a:lnTo>
                  <a:lnTo>
                    <a:pt x="141863" y="3886"/>
                  </a:lnTo>
                  <a:lnTo>
                    <a:pt x="134350" y="568"/>
                  </a:lnTo>
                  <a:lnTo>
                    <a:pt x="114693" y="0"/>
                  </a:lnTo>
                  <a:lnTo>
                    <a:pt x="94259" y="3647"/>
                  </a:lnTo>
                  <a:lnTo>
                    <a:pt x="68613" y="17867"/>
                  </a:lnTo>
                  <a:lnTo>
                    <a:pt x="56621" y="33425"/>
                  </a:lnTo>
                  <a:lnTo>
                    <a:pt x="39391" y="72009"/>
                  </a:lnTo>
                  <a:lnTo>
                    <a:pt x="38174" y="95703"/>
                  </a:lnTo>
                  <a:lnTo>
                    <a:pt x="42703" y="119491"/>
                  </a:lnTo>
                  <a:lnTo>
                    <a:pt x="52514" y="137863"/>
                  </a:lnTo>
                  <a:lnTo>
                    <a:pt x="60746" y="143698"/>
                  </a:lnTo>
                  <a:lnTo>
                    <a:pt x="82371" y="150181"/>
                  </a:lnTo>
                  <a:lnTo>
                    <a:pt x="120853" y="148242"/>
                  </a:lnTo>
                  <a:lnTo>
                    <a:pt x="168456" y="13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000207" y="3074321"/>
              <a:ext cx="94757" cy="170186"/>
            </a:xfrm>
            <a:custGeom>
              <a:avLst/>
              <a:gdLst/>
              <a:ahLst/>
              <a:cxnLst/>
              <a:rect l="0" t="0" r="0" b="0"/>
              <a:pathLst>
                <a:path w="94757" h="170186">
                  <a:moveTo>
                    <a:pt x="0" y="84228"/>
                  </a:moveTo>
                  <a:lnTo>
                    <a:pt x="17958" y="145339"/>
                  </a:lnTo>
                  <a:lnTo>
                    <a:pt x="25858" y="170185"/>
                  </a:lnTo>
                  <a:lnTo>
                    <a:pt x="22802" y="116394"/>
                  </a:lnTo>
                  <a:lnTo>
                    <a:pt x="30803" y="77511"/>
                  </a:lnTo>
                  <a:lnTo>
                    <a:pt x="47471" y="44413"/>
                  </a:lnTo>
                  <a:lnTo>
                    <a:pt x="67228" y="20438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200248" y="2905865"/>
              <a:ext cx="165558" cy="331781"/>
            </a:xfrm>
            <a:custGeom>
              <a:avLst/>
              <a:gdLst/>
              <a:ahLst/>
              <a:cxnLst/>
              <a:rect l="0" t="0" r="0" b="0"/>
              <a:pathLst>
                <a:path w="165558" h="331781">
                  <a:moveTo>
                    <a:pt x="0" y="0"/>
                  </a:moveTo>
                  <a:lnTo>
                    <a:pt x="3120" y="57264"/>
                  </a:lnTo>
                  <a:lnTo>
                    <a:pt x="8333" y="109774"/>
                  </a:lnTo>
                  <a:lnTo>
                    <a:pt x="9878" y="166666"/>
                  </a:lnTo>
                  <a:lnTo>
                    <a:pt x="10336" y="220568"/>
                  </a:lnTo>
                  <a:lnTo>
                    <a:pt x="16080" y="280005"/>
                  </a:lnTo>
                  <a:lnTo>
                    <a:pt x="13993" y="314591"/>
                  </a:lnTo>
                  <a:lnTo>
                    <a:pt x="12838" y="317352"/>
                  </a:lnTo>
                  <a:lnTo>
                    <a:pt x="11555" y="307941"/>
                  </a:lnTo>
                  <a:lnTo>
                    <a:pt x="16422" y="276335"/>
                  </a:lnTo>
                  <a:lnTo>
                    <a:pt x="25236" y="256956"/>
                  </a:lnTo>
                  <a:lnTo>
                    <a:pt x="49959" y="225452"/>
                  </a:lnTo>
                  <a:lnTo>
                    <a:pt x="69777" y="217184"/>
                  </a:lnTo>
                  <a:lnTo>
                    <a:pt x="93013" y="214679"/>
                  </a:lnTo>
                  <a:lnTo>
                    <a:pt x="115039" y="217465"/>
                  </a:lnTo>
                  <a:lnTo>
                    <a:pt x="133407" y="225723"/>
                  </a:lnTo>
                  <a:lnTo>
                    <a:pt x="141580" y="231200"/>
                  </a:lnTo>
                  <a:lnTo>
                    <a:pt x="153782" y="246645"/>
                  </a:lnTo>
                  <a:lnTo>
                    <a:pt x="161934" y="266378"/>
                  </a:lnTo>
                  <a:lnTo>
                    <a:pt x="165557" y="290745"/>
                  </a:lnTo>
                  <a:lnTo>
                    <a:pt x="160929" y="310934"/>
                  </a:lnTo>
                  <a:lnTo>
                    <a:pt x="156419" y="319593"/>
                  </a:lnTo>
                  <a:lnTo>
                    <a:pt x="148733" y="325366"/>
                  </a:lnTo>
                  <a:lnTo>
                    <a:pt x="127715" y="331780"/>
                  </a:lnTo>
                  <a:lnTo>
                    <a:pt x="95163" y="329802"/>
                  </a:lnTo>
                  <a:lnTo>
                    <a:pt x="77000" y="321664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442404" y="30006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463461" y="313749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658978" y="2892318"/>
              <a:ext cx="254494" cy="314518"/>
            </a:xfrm>
            <a:custGeom>
              <a:avLst/>
              <a:gdLst/>
              <a:ahLst/>
              <a:cxnLst/>
              <a:rect l="0" t="0" r="0" b="0"/>
              <a:pathLst>
                <a:path w="254494" h="314518">
                  <a:moveTo>
                    <a:pt x="141395" y="13547"/>
                  </a:moveTo>
                  <a:lnTo>
                    <a:pt x="124627" y="2369"/>
                  </a:lnTo>
                  <a:lnTo>
                    <a:pt x="107036" y="0"/>
                  </a:lnTo>
                  <a:lnTo>
                    <a:pt x="97432" y="1006"/>
                  </a:lnTo>
                  <a:lnTo>
                    <a:pt x="77402" y="11483"/>
                  </a:lnTo>
                  <a:lnTo>
                    <a:pt x="41537" y="41215"/>
                  </a:lnTo>
                  <a:lnTo>
                    <a:pt x="24720" y="73737"/>
                  </a:lnTo>
                  <a:lnTo>
                    <a:pt x="4873" y="132087"/>
                  </a:lnTo>
                  <a:lnTo>
                    <a:pt x="0" y="158648"/>
                  </a:lnTo>
                  <a:lnTo>
                    <a:pt x="6403" y="210708"/>
                  </a:lnTo>
                  <a:lnTo>
                    <a:pt x="23489" y="264682"/>
                  </a:lnTo>
                  <a:lnTo>
                    <a:pt x="42249" y="289299"/>
                  </a:lnTo>
                  <a:lnTo>
                    <a:pt x="59895" y="304169"/>
                  </a:lnTo>
                  <a:lnTo>
                    <a:pt x="82556" y="312338"/>
                  </a:lnTo>
                  <a:lnTo>
                    <a:pt x="95150" y="314517"/>
                  </a:lnTo>
                  <a:lnTo>
                    <a:pt x="118502" y="310698"/>
                  </a:lnTo>
                  <a:lnTo>
                    <a:pt x="172738" y="289937"/>
                  </a:lnTo>
                  <a:lnTo>
                    <a:pt x="220002" y="258637"/>
                  </a:lnTo>
                  <a:lnTo>
                    <a:pt x="236955" y="232395"/>
                  </a:lnTo>
                  <a:lnTo>
                    <a:pt x="251994" y="189747"/>
                  </a:lnTo>
                  <a:lnTo>
                    <a:pt x="254493" y="146343"/>
                  </a:lnTo>
                  <a:lnTo>
                    <a:pt x="242350" y="88096"/>
                  </a:lnTo>
                  <a:lnTo>
                    <a:pt x="226809" y="55913"/>
                  </a:lnTo>
                  <a:lnTo>
                    <a:pt x="210942" y="40955"/>
                  </a:lnTo>
                  <a:lnTo>
                    <a:pt x="201798" y="35328"/>
                  </a:lnTo>
                  <a:lnTo>
                    <a:pt x="179159" y="32196"/>
                  </a:lnTo>
                  <a:lnTo>
                    <a:pt x="130866" y="346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975846" y="2828905"/>
              <a:ext cx="119326" cy="319116"/>
            </a:xfrm>
            <a:custGeom>
              <a:avLst/>
              <a:gdLst/>
              <a:ahLst/>
              <a:cxnLst/>
              <a:rect l="0" t="0" r="0" b="0"/>
              <a:pathLst>
                <a:path w="119326" h="319116">
                  <a:moveTo>
                    <a:pt x="66682" y="319115"/>
                  </a:moveTo>
                  <a:lnTo>
                    <a:pt x="48724" y="256835"/>
                  </a:lnTo>
                  <a:lnTo>
                    <a:pt x="35016" y="202785"/>
                  </a:lnTo>
                  <a:lnTo>
                    <a:pt x="21043" y="147048"/>
                  </a:lnTo>
                  <a:lnTo>
                    <a:pt x="7018" y="92147"/>
                  </a:lnTo>
                  <a:lnTo>
                    <a:pt x="0" y="68502"/>
                  </a:lnTo>
                  <a:lnTo>
                    <a:pt x="1171" y="58453"/>
                  </a:lnTo>
                  <a:lnTo>
                    <a:pt x="11830" y="41049"/>
                  </a:lnTo>
                  <a:lnTo>
                    <a:pt x="31972" y="18096"/>
                  </a:lnTo>
                  <a:lnTo>
                    <a:pt x="58348" y="2067"/>
                  </a:lnTo>
                  <a:lnTo>
                    <a:pt x="78186" y="0"/>
                  </a:lnTo>
                  <a:lnTo>
                    <a:pt x="119325" y="32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958300" y="2990093"/>
              <a:ext cx="115815" cy="63172"/>
            </a:xfrm>
            <a:custGeom>
              <a:avLst/>
              <a:gdLst/>
              <a:ahLst/>
              <a:cxnLst/>
              <a:rect l="0" t="0" r="0" b="0"/>
              <a:pathLst>
                <a:path w="115815" h="63172">
                  <a:moveTo>
                    <a:pt x="115814" y="0"/>
                  </a:moveTo>
                  <a:lnTo>
                    <a:pt x="97833" y="15641"/>
                  </a:lnTo>
                  <a:lnTo>
                    <a:pt x="41460" y="3960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154829" y="2818874"/>
              <a:ext cx="108798" cy="329147"/>
            </a:xfrm>
            <a:custGeom>
              <a:avLst/>
              <a:gdLst/>
              <a:ahLst/>
              <a:cxnLst/>
              <a:rect l="0" t="0" r="0" b="0"/>
              <a:pathLst>
                <a:path w="108798" h="329147">
                  <a:moveTo>
                    <a:pt x="77212" y="329146"/>
                  </a:moveTo>
                  <a:lnTo>
                    <a:pt x="66034" y="317968"/>
                  </a:lnTo>
                  <a:lnTo>
                    <a:pt x="60546" y="300001"/>
                  </a:lnTo>
                  <a:lnTo>
                    <a:pt x="48328" y="245240"/>
                  </a:lnTo>
                  <a:lnTo>
                    <a:pt x="31482" y="186729"/>
                  </a:lnTo>
                  <a:lnTo>
                    <a:pt x="17530" y="133382"/>
                  </a:lnTo>
                  <a:lnTo>
                    <a:pt x="0" y="71436"/>
                  </a:lnTo>
                  <a:lnTo>
                    <a:pt x="1171" y="61413"/>
                  </a:lnTo>
                  <a:lnTo>
                    <a:pt x="5461" y="53562"/>
                  </a:lnTo>
                  <a:lnTo>
                    <a:pt x="17247" y="39378"/>
                  </a:lnTo>
                  <a:lnTo>
                    <a:pt x="32798" y="14002"/>
                  </a:lnTo>
                  <a:lnTo>
                    <a:pt x="49284" y="2689"/>
                  </a:lnTo>
                  <a:lnTo>
                    <a:pt x="68309" y="0"/>
                  </a:lnTo>
                  <a:lnTo>
                    <a:pt x="108797" y="27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137285" y="2990093"/>
              <a:ext cx="126342" cy="52643"/>
            </a:xfrm>
            <a:custGeom>
              <a:avLst/>
              <a:gdLst/>
              <a:ahLst/>
              <a:cxnLst/>
              <a:rect l="0" t="0" r="0" b="0"/>
              <a:pathLst>
                <a:path w="126342" h="52643">
                  <a:moveTo>
                    <a:pt x="126341" y="0"/>
                  </a:moveTo>
                  <a:lnTo>
                    <a:pt x="72467" y="27511"/>
                  </a:lnTo>
                  <a:lnTo>
                    <a:pt x="9286" y="4949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288792" y="2963464"/>
              <a:ext cx="132763" cy="174786"/>
            </a:xfrm>
            <a:custGeom>
              <a:avLst/>
              <a:gdLst/>
              <a:ahLst/>
              <a:cxnLst/>
              <a:rect l="0" t="0" r="0" b="0"/>
              <a:pathLst>
                <a:path w="132763" h="174786">
                  <a:moveTo>
                    <a:pt x="6420" y="89800"/>
                  </a:moveTo>
                  <a:lnTo>
                    <a:pt x="49112" y="86680"/>
                  </a:lnTo>
                  <a:lnTo>
                    <a:pt x="80291" y="75228"/>
                  </a:lnTo>
                  <a:lnTo>
                    <a:pt x="90762" y="69556"/>
                  </a:lnTo>
                  <a:lnTo>
                    <a:pt x="97743" y="61096"/>
                  </a:lnTo>
                  <a:lnTo>
                    <a:pt x="105500" y="39218"/>
                  </a:lnTo>
                  <a:lnTo>
                    <a:pt x="104059" y="29173"/>
                  </a:lnTo>
                  <a:lnTo>
                    <a:pt x="93099" y="11772"/>
                  </a:lnTo>
                  <a:lnTo>
                    <a:pt x="73410" y="2478"/>
                  </a:lnTo>
                  <a:lnTo>
                    <a:pt x="61609" y="0"/>
                  </a:lnTo>
                  <a:lnTo>
                    <a:pt x="51401" y="688"/>
                  </a:lnTo>
                  <a:lnTo>
                    <a:pt x="33821" y="7690"/>
                  </a:lnTo>
                  <a:lnTo>
                    <a:pt x="10769" y="24787"/>
                  </a:lnTo>
                  <a:lnTo>
                    <a:pt x="2504" y="47257"/>
                  </a:lnTo>
                  <a:lnTo>
                    <a:pt x="0" y="74401"/>
                  </a:lnTo>
                  <a:lnTo>
                    <a:pt x="2787" y="98164"/>
                  </a:lnTo>
                  <a:lnTo>
                    <a:pt x="16522" y="131273"/>
                  </a:lnTo>
                  <a:lnTo>
                    <a:pt x="40999" y="157720"/>
                  </a:lnTo>
                  <a:lnTo>
                    <a:pt x="70478" y="174785"/>
                  </a:lnTo>
                  <a:lnTo>
                    <a:pt x="94162" y="173974"/>
                  </a:lnTo>
                  <a:lnTo>
                    <a:pt x="132762" y="1634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461123" y="2947979"/>
              <a:ext cx="76245" cy="174166"/>
            </a:xfrm>
            <a:custGeom>
              <a:avLst/>
              <a:gdLst/>
              <a:ahLst/>
              <a:cxnLst/>
              <a:rect l="0" t="0" r="0" b="0"/>
              <a:pathLst>
                <a:path w="76245" h="174166">
                  <a:moveTo>
                    <a:pt x="13074" y="94756"/>
                  </a:moveTo>
                  <a:lnTo>
                    <a:pt x="32202" y="157014"/>
                  </a:lnTo>
                  <a:lnTo>
                    <a:pt x="43412" y="173509"/>
                  </a:lnTo>
                  <a:lnTo>
                    <a:pt x="44997" y="174165"/>
                  </a:lnTo>
                  <a:lnTo>
                    <a:pt x="20399" y="115018"/>
                  </a:lnTo>
                  <a:lnTo>
                    <a:pt x="483" y="73542"/>
                  </a:lnTo>
                  <a:lnTo>
                    <a:pt x="0" y="63066"/>
                  </a:lnTo>
                  <a:lnTo>
                    <a:pt x="5703" y="42067"/>
                  </a:lnTo>
                  <a:lnTo>
                    <a:pt x="19157" y="24156"/>
                  </a:lnTo>
                  <a:lnTo>
                    <a:pt x="27657" y="16104"/>
                  </a:lnTo>
                  <a:lnTo>
                    <a:pt x="46461" y="7157"/>
                  </a:lnTo>
                  <a:lnTo>
                    <a:pt x="7624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593110" y="2944583"/>
              <a:ext cx="121685" cy="145916"/>
            </a:xfrm>
            <a:custGeom>
              <a:avLst/>
              <a:gdLst/>
              <a:ahLst/>
              <a:cxnLst/>
              <a:rect l="0" t="0" r="0" b="0"/>
              <a:pathLst>
                <a:path w="121685" h="145916">
                  <a:moveTo>
                    <a:pt x="17957" y="77095"/>
                  </a:moveTo>
                  <a:lnTo>
                    <a:pt x="60649" y="73976"/>
                  </a:lnTo>
                  <a:lnTo>
                    <a:pt x="80215" y="67520"/>
                  </a:lnTo>
                  <a:lnTo>
                    <a:pt x="119150" y="37692"/>
                  </a:lnTo>
                  <a:lnTo>
                    <a:pt x="121684" y="30939"/>
                  </a:lnTo>
                  <a:lnTo>
                    <a:pt x="121034" y="24098"/>
                  </a:lnTo>
                  <a:lnTo>
                    <a:pt x="118260" y="17197"/>
                  </a:lnTo>
                  <a:lnTo>
                    <a:pt x="105820" y="6410"/>
                  </a:lnTo>
                  <a:lnTo>
                    <a:pt x="97590" y="1896"/>
                  </a:lnTo>
                  <a:lnTo>
                    <a:pt x="72847" y="0"/>
                  </a:lnTo>
                  <a:lnTo>
                    <a:pt x="45862" y="4226"/>
                  </a:lnTo>
                  <a:lnTo>
                    <a:pt x="26070" y="13903"/>
                  </a:lnTo>
                  <a:lnTo>
                    <a:pt x="12594" y="29123"/>
                  </a:lnTo>
                  <a:lnTo>
                    <a:pt x="3875" y="48755"/>
                  </a:lnTo>
                  <a:lnTo>
                    <a:pt x="0" y="73079"/>
                  </a:lnTo>
                  <a:lnTo>
                    <a:pt x="4517" y="96367"/>
                  </a:lnTo>
                  <a:lnTo>
                    <a:pt x="15493" y="117246"/>
                  </a:lnTo>
                  <a:lnTo>
                    <a:pt x="32070" y="134324"/>
                  </a:lnTo>
                  <a:lnTo>
                    <a:pt x="54255" y="143475"/>
                  </a:lnTo>
                  <a:lnTo>
                    <a:pt x="66722" y="145915"/>
                  </a:lnTo>
                  <a:lnTo>
                    <a:pt x="86814" y="142387"/>
                  </a:lnTo>
                  <a:lnTo>
                    <a:pt x="112714" y="1297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783819" y="2697228"/>
              <a:ext cx="180718" cy="409355"/>
            </a:xfrm>
            <a:custGeom>
              <a:avLst/>
              <a:gdLst/>
              <a:ahLst/>
              <a:cxnLst/>
              <a:rect l="0" t="0" r="0" b="0"/>
              <a:pathLst>
                <a:path w="180718" h="409355">
                  <a:moveTo>
                    <a:pt x="100989" y="313922"/>
                  </a:moveTo>
                  <a:lnTo>
                    <a:pt x="100989" y="291565"/>
                  </a:lnTo>
                  <a:lnTo>
                    <a:pt x="94750" y="274350"/>
                  </a:lnTo>
                  <a:lnTo>
                    <a:pt x="89811" y="266483"/>
                  </a:lnTo>
                  <a:lnTo>
                    <a:pt x="83008" y="262409"/>
                  </a:lnTo>
                  <a:lnTo>
                    <a:pt x="66091" y="261002"/>
                  </a:lnTo>
                  <a:lnTo>
                    <a:pt x="36837" y="266786"/>
                  </a:lnTo>
                  <a:lnTo>
                    <a:pt x="19444" y="278935"/>
                  </a:lnTo>
                  <a:lnTo>
                    <a:pt x="11531" y="287088"/>
                  </a:lnTo>
                  <a:lnTo>
                    <a:pt x="2738" y="308624"/>
                  </a:lnTo>
                  <a:lnTo>
                    <a:pt x="0" y="332625"/>
                  </a:lnTo>
                  <a:lnTo>
                    <a:pt x="2683" y="354990"/>
                  </a:lnTo>
                  <a:lnTo>
                    <a:pt x="16359" y="387312"/>
                  </a:lnTo>
                  <a:lnTo>
                    <a:pt x="31790" y="402301"/>
                  </a:lnTo>
                  <a:lnTo>
                    <a:pt x="40819" y="407937"/>
                  </a:lnTo>
                  <a:lnTo>
                    <a:pt x="50347" y="409354"/>
                  </a:lnTo>
                  <a:lnTo>
                    <a:pt x="70293" y="404689"/>
                  </a:lnTo>
                  <a:lnTo>
                    <a:pt x="87736" y="391697"/>
                  </a:lnTo>
                  <a:lnTo>
                    <a:pt x="110710" y="361533"/>
                  </a:lnTo>
                  <a:lnTo>
                    <a:pt x="139434" y="309419"/>
                  </a:lnTo>
                  <a:lnTo>
                    <a:pt x="150827" y="246828"/>
                  </a:lnTo>
                  <a:lnTo>
                    <a:pt x="156310" y="201366"/>
                  </a:lnTo>
                  <a:lnTo>
                    <a:pt x="175092" y="151370"/>
                  </a:lnTo>
                  <a:lnTo>
                    <a:pt x="180717" y="116894"/>
                  </a:lnTo>
                  <a:lnTo>
                    <a:pt x="176977" y="85194"/>
                  </a:lnTo>
                  <a:lnTo>
                    <a:pt x="161102" y="26716"/>
                  </a:lnTo>
                  <a:lnTo>
                    <a:pt x="155103" y="15996"/>
                  </a:lnTo>
                  <a:lnTo>
                    <a:pt x="139077" y="966"/>
                  </a:lnTo>
                  <a:lnTo>
                    <a:pt x="132230" y="0"/>
                  </a:lnTo>
                  <a:lnTo>
                    <a:pt x="126496" y="2865"/>
                  </a:lnTo>
                  <a:lnTo>
                    <a:pt x="121503" y="8285"/>
                  </a:lnTo>
                  <a:lnTo>
                    <a:pt x="115955" y="29904"/>
                  </a:lnTo>
                  <a:lnTo>
                    <a:pt x="112394" y="85854"/>
                  </a:lnTo>
                  <a:lnTo>
                    <a:pt x="100599" y="139112"/>
                  </a:lnTo>
                  <a:lnTo>
                    <a:pt x="99054" y="199345"/>
                  </a:lnTo>
                  <a:lnTo>
                    <a:pt x="109012" y="257364"/>
                  </a:lnTo>
                  <a:lnTo>
                    <a:pt x="125688" y="318996"/>
                  </a:lnTo>
                  <a:lnTo>
                    <a:pt x="153631" y="3665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547481" y="3748145"/>
            <a:ext cx="1743028" cy="596104"/>
            <a:chOff x="547481" y="3748145"/>
            <a:chExt cx="1743028" cy="596104"/>
          </a:xfrm>
        </p:grpSpPr>
        <p:sp>
          <p:nvSpPr>
            <p:cNvPr id="80" name="Freeform 79"/>
            <p:cNvSpPr/>
            <p:nvPr/>
          </p:nvSpPr>
          <p:spPr>
            <a:xfrm>
              <a:off x="547481" y="3911641"/>
              <a:ext cx="219586" cy="352401"/>
            </a:xfrm>
            <a:custGeom>
              <a:avLst/>
              <a:gdLst/>
              <a:ahLst/>
              <a:cxnLst/>
              <a:rect l="0" t="0" r="0" b="0"/>
              <a:pathLst>
                <a:path w="219586" h="352401">
                  <a:moveTo>
                    <a:pt x="0" y="352400"/>
                  </a:moveTo>
                  <a:lnTo>
                    <a:pt x="3120" y="298255"/>
                  </a:lnTo>
                  <a:lnTo>
                    <a:pt x="9065" y="243309"/>
                  </a:lnTo>
                  <a:lnTo>
                    <a:pt x="10095" y="195815"/>
                  </a:lnTo>
                  <a:lnTo>
                    <a:pt x="4811" y="144698"/>
                  </a:lnTo>
                  <a:lnTo>
                    <a:pt x="1426" y="92507"/>
                  </a:lnTo>
                  <a:lnTo>
                    <a:pt x="2622" y="33215"/>
                  </a:lnTo>
                  <a:lnTo>
                    <a:pt x="11304" y="13228"/>
                  </a:lnTo>
                  <a:lnTo>
                    <a:pt x="19234" y="6962"/>
                  </a:lnTo>
                  <a:lnTo>
                    <a:pt x="40524" y="0"/>
                  </a:lnTo>
                  <a:lnTo>
                    <a:pt x="73229" y="1670"/>
                  </a:lnTo>
                  <a:lnTo>
                    <a:pt x="121787" y="21121"/>
                  </a:lnTo>
                  <a:lnTo>
                    <a:pt x="178513" y="68255"/>
                  </a:lnTo>
                  <a:lnTo>
                    <a:pt x="191643" y="83394"/>
                  </a:lnTo>
                  <a:lnTo>
                    <a:pt x="213436" y="131925"/>
                  </a:lnTo>
                  <a:lnTo>
                    <a:pt x="219585" y="183114"/>
                  </a:lnTo>
                  <a:lnTo>
                    <a:pt x="217680" y="242099"/>
                  </a:lnTo>
                  <a:lnTo>
                    <a:pt x="206438" y="277214"/>
                  </a:lnTo>
                  <a:lnTo>
                    <a:pt x="181678" y="314932"/>
                  </a:lnTo>
                  <a:lnTo>
                    <a:pt x="161195" y="337659"/>
                  </a:lnTo>
                  <a:lnTo>
                    <a:pt x="137933" y="345849"/>
                  </a:lnTo>
                  <a:lnTo>
                    <a:pt x="80929" y="351106"/>
                  </a:lnTo>
                  <a:lnTo>
                    <a:pt x="31586" y="3418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21222" y="4179813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97797" y="3927129"/>
              <a:ext cx="253065" cy="301235"/>
            </a:xfrm>
            <a:custGeom>
              <a:avLst/>
              <a:gdLst/>
              <a:ahLst/>
              <a:cxnLst/>
              <a:rect l="0" t="0" r="0" b="0"/>
              <a:pathLst>
                <a:path w="253065" h="301235">
                  <a:moveTo>
                    <a:pt x="133995" y="42114"/>
                  </a:moveTo>
                  <a:lnTo>
                    <a:pt x="101543" y="36048"/>
                  </a:lnTo>
                  <a:lnTo>
                    <a:pt x="49653" y="46674"/>
                  </a:lnTo>
                  <a:lnTo>
                    <a:pt x="31779" y="59348"/>
                  </a:lnTo>
                  <a:lnTo>
                    <a:pt x="17206" y="76680"/>
                  </a:lnTo>
                  <a:lnTo>
                    <a:pt x="6830" y="96082"/>
                  </a:lnTo>
                  <a:lnTo>
                    <a:pt x="0" y="132324"/>
                  </a:lnTo>
                  <a:lnTo>
                    <a:pt x="8956" y="192034"/>
                  </a:lnTo>
                  <a:lnTo>
                    <a:pt x="26542" y="250460"/>
                  </a:lnTo>
                  <a:lnTo>
                    <a:pt x="45355" y="275552"/>
                  </a:lnTo>
                  <a:lnTo>
                    <a:pt x="63014" y="290533"/>
                  </a:lnTo>
                  <a:lnTo>
                    <a:pt x="85681" y="298752"/>
                  </a:lnTo>
                  <a:lnTo>
                    <a:pt x="110182" y="301234"/>
                  </a:lnTo>
                  <a:lnTo>
                    <a:pt x="132770" y="298439"/>
                  </a:lnTo>
                  <a:lnTo>
                    <a:pt x="165218" y="284699"/>
                  </a:lnTo>
                  <a:lnTo>
                    <a:pt x="191470" y="265809"/>
                  </a:lnTo>
                  <a:lnTo>
                    <a:pt x="221301" y="228890"/>
                  </a:lnTo>
                  <a:lnTo>
                    <a:pt x="246604" y="177751"/>
                  </a:lnTo>
                  <a:lnTo>
                    <a:pt x="253064" y="151530"/>
                  </a:lnTo>
                  <a:lnTo>
                    <a:pt x="250123" y="117038"/>
                  </a:lnTo>
                  <a:lnTo>
                    <a:pt x="235350" y="63332"/>
                  </a:lnTo>
                  <a:lnTo>
                    <a:pt x="219528" y="37223"/>
                  </a:lnTo>
                  <a:lnTo>
                    <a:pt x="203595" y="25122"/>
                  </a:lnTo>
                  <a:lnTo>
                    <a:pt x="15505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252891" y="415875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400290" y="393765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421347" y="406400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674031" y="3748145"/>
              <a:ext cx="336913" cy="422745"/>
            </a:xfrm>
            <a:custGeom>
              <a:avLst/>
              <a:gdLst/>
              <a:ahLst/>
              <a:cxnLst/>
              <a:rect l="0" t="0" r="0" b="0"/>
              <a:pathLst>
                <a:path w="336913" h="422745">
                  <a:moveTo>
                    <a:pt x="0" y="0"/>
                  </a:moveTo>
                  <a:lnTo>
                    <a:pt x="3119" y="48930"/>
                  </a:lnTo>
                  <a:lnTo>
                    <a:pt x="9065" y="108061"/>
                  </a:lnTo>
                  <a:lnTo>
                    <a:pt x="10094" y="156280"/>
                  </a:lnTo>
                  <a:lnTo>
                    <a:pt x="15989" y="213201"/>
                  </a:lnTo>
                  <a:lnTo>
                    <a:pt x="19555" y="274520"/>
                  </a:lnTo>
                  <a:lnTo>
                    <a:pt x="20612" y="331553"/>
                  </a:lnTo>
                  <a:lnTo>
                    <a:pt x="27035" y="393652"/>
                  </a:lnTo>
                  <a:lnTo>
                    <a:pt x="24494" y="418282"/>
                  </a:lnTo>
                  <a:lnTo>
                    <a:pt x="22178" y="422744"/>
                  </a:lnTo>
                  <a:lnTo>
                    <a:pt x="19465" y="422209"/>
                  </a:lnTo>
                  <a:lnTo>
                    <a:pt x="16486" y="418343"/>
                  </a:lnTo>
                  <a:lnTo>
                    <a:pt x="12293" y="390545"/>
                  </a:lnTo>
                  <a:lnTo>
                    <a:pt x="22213" y="333923"/>
                  </a:lnTo>
                  <a:lnTo>
                    <a:pt x="39926" y="275903"/>
                  </a:lnTo>
                  <a:lnTo>
                    <a:pt x="51280" y="258714"/>
                  </a:lnTo>
                  <a:lnTo>
                    <a:pt x="58753" y="254364"/>
                  </a:lnTo>
                  <a:lnTo>
                    <a:pt x="76415" y="252651"/>
                  </a:lnTo>
                  <a:lnTo>
                    <a:pt x="83699" y="256171"/>
                  </a:lnTo>
                  <a:lnTo>
                    <a:pt x="113389" y="296643"/>
                  </a:lnTo>
                  <a:lnTo>
                    <a:pt x="139859" y="358131"/>
                  </a:lnTo>
                  <a:lnTo>
                    <a:pt x="143542" y="360417"/>
                  </a:lnTo>
                  <a:lnTo>
                    <a:pt x="147167" y="357261"/>
                  </a:lnTo>
                  <a:lnTo>
                    <a:pt x="166980" y="324164"/>
                  </a:lnTo>
                  <a:lnTo>
                    <a:pt x="183008" y="310579"/>
                  </a:lnTo>
                  <a:lnTo>
                    <a:pt x="242508" y="284730"/>
                  </a:lnTo>
                  <a:lnTo>
                    <a:pt x="299740" y="264443"/>
                  </a:lnTo>
                  <a:lnTo>
                    <a:pt x="313762" y="248551"/>
                  </a:lnTo>
                  <a:lnTo>
                    <a:pt x="315629" y="239400"/>
                  </a:lnTo>
                  <a:lnTo>
                    <a:pt x="311465" y="219874"/>
                  </a:lnTo>
                  <a:lnTo>
                    <a:pt x="305909" y="212093"/>
                  </a:lnTo>
                  <a:lnTo>
                    <a:pt x="290377" y="200328"/>
                  </a:lnTo>
                  <a:lnTo>
                    <a:pt x="271776" y="197439"/>
                  </a:lnTo>
                  <a:lnTo>
                    <a:pt x="251810" y="201224"/>
                  </a:lnTo>
                  <a:lnTo>
                    <a:pt x="231238" y="210705"/>
                  </a:lnTo>
                  <a:lnTo>
                    <a:pt x="205515" y="234787"/>
                  </a:lnTo>
                  <a:lnTo>
                    <a:pt x="201351" y="245432"/>
                  </a:lnTo>
                  <a:lnTo>
                    <a:pt x="199843" y="269738"/>
                  </a:lnTo>
                  <a:lnTo>
                    <a:pt x="205572" y="304140"/>
                  </a:lnTo>
                  <a:lnTo>
                    <a:pt x="220267" y="330971"/>
                  </a:lnTo>
                  <a:lnTo>
                    <a:pt x="239439" y="353739"/>
                  </a:lnTo>
                  <a:lnTo>
                    <a:pt x="265527" y="369714"/>
                  </a:lnTo>
                  <a:lnTo>
                    <a:pt x="285298" y="371767"/>
                  </a:lnTo>
                  <a:lnTo>
                    <a:pt x="313040" y="366346"/>
                  </a:lnTo>
                  <a:lnTo>
                    <a:pt x="336912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036462" y="3800787"/>
              <a:ext cx="37653" cy="284271"/>
            </a:xfrm>
            <a:custGeom>
              <a:avLst/>
              <a:gdLst/>
              <a:ahLst/>
              <a:cxnLst/>
              <a:rect l="0" t="0" r="0" b="0"/>
              <a:pathLst>
                <a:path w="37653" h="284271">
                  <a:moveTo>
                    <a:pt x="6066" y="0"/>
                  </a:moveTo>
                  <a:lnTo>
                    <a:pt x="0" y="32453"/>
                  </a:lnTo>
                  <a:lnTo>
                    <a:pt x="5036" y="95521"/>
                  </a:lnTo>
                  <a:lnTo>
                    <a:pt x="11350" y="145156"/>
                  </a:lnTo>
                  <a:lnTo>
                    <a:pt x="16728" y="204755"/>
                  </a:lnTo>
                  <a:lnTo>
                    <a:pt x="31112" y="262447"/>
                  </a:lnTo>
                  <a:lnTo>
                    <a:pt x="37652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170948" y="3883378"/>
              <a:ext cx="119561" cy="460871"/>
            </a:xfrm>
            <a:custGeom>
              <a:avLst/>
              <a:gdLst/>
              <a:ahLst/>
              <a:cxnLst/>
              <a:rect l="0" t="0" r="0" b="0"/>
              <a:pathLst>
                <a:path w="119561" h="460871">
                  <a:moveTo>
                    <a:pt x="18979" y="180622"/>
                  </a:moveTo>
                  <a:lnTo>
                    <a:pt x="27312" y="218100"/>
                  </a:lnTo>
                  <a:lnTo>
                    <a:pt x="29074" y="275113"/>
                  </a:lnTo>
                  <a:lnTo>
                    <a:pt x="37827" y="329398"/>
                  </a:lnTo>
                  <a:lnTo>
                    <a:pt x="47441" y="381851"/>
                  </a:lnTo>
                  <a:lnTo>
                    <a:pt x="58050" y="442682"/>
                  </a:lnTo>
                  <a:lnTo>
                    <a:pt x="58571" y="460870"/>
                  </a:lnTo>
                  <a:lnTo>
                    <a:pt x="46261" y="410145"/>
                  </a:lnTo>
                  <a:lnTo>
                    <a:pt x="36291" y="355864"/>
                  </a:lnTo>
                  <a:lnTo>
                    <a:pt x="25928" y="295326"/>
                  </a:lnTo>
                  <a:lnTo>
                    <a:pt x="15449" y="232936"/>
                  </a:lnTo>
                  <a:lnTo>
                    <a:pt x="4935" y="175585"/>
                  </a:lnTo>
                  <a:lnTo>
                    <a:pt x="0" y="121548"/>
                  </a:lnTo>
                  <a:lnTo>
                    <a:pt x="6738" y="67697"/>
                  </a:lnTo>
                  <a:lnTo>
                    <a:pt x="17172" y="35249"/>
                  </a:lnTo>
                  <a:lnTo>
                    <a:pt x="28315" y="18135"/>
                  </a:lnTo>
                  <a:lnTo>
                    <a:pt x="44185" y="5850"/>
                  </a:lnTo>
                  <a:lnTo>
                    <a:pt x="53331" y="936"/>
                  </a:lnTo>
                  <a:lnTo>
                    <a:pt x="62937" y="0"/>
                  </a:lnTo>
                  <a:lnTo>
                    <a:pt x="82970" y="5199"/>
                  </a:lnTo>
                  <a:lnTo>
                    <a:pt x="100452" y="21547"/>
                  </a:lnTo>
                  <a:lnTo>
                    <a:pt x="113681" y="44411"/>
                  </a:lnTo>
                  <a:lnTo>
                    <a:pt x="119560" y="70171"/>
                  </a:lnTo>
                  <a:lnTo>
                    <a:pt x="117281" y="110981"/>
                  </a:lnTo>
                  <a:lnTo>
                    <a:pt x="103608" y="147119"/>
                  </a:lnTo>
                  <a:lnTo>
                    <a:pt x="71622" y="1911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526424" y="4811523"/>
            <a:ext cx="947566" cy="379027"/>
            <a:chOff x="526424" y="4811523"/>
            <a:chExt cx="947566" cy="379027"/>
          </a:xfrm>
        </p:grpSpPr>
        <p:sp>
          <p:nvSpPr>
            <p:cNvPr id="90" name="Freeform 89"/>
            <p:cNvSpPr/>
            <p:nvPr/>
          </p:nvSpPr>
          <p:spPr>
            <a:xfrm>
              <a:off x="684352" y="4853637"/>
              <a:ext cx="10529" cy="305327"/>
            </a:xfrm>
            <a:custGeom>
              <a:avLst/>
              <a:gdLst/>
              <a:ahLst/>
              <a:cxnLst/>
              <a:rect l="0" t="0" r="0" b="0"/>
              <a:pathLst>
                <a:path w="10529" h="305327">
                  <a:moveTo>
                    <a:pt x="10528" y="0"/>
                  </a:moveTo>
                  <a:lnTo>
                    <a:pt x="10528" y="57264"/>
                  </a:lnTo>
                  <a:lnTo>
                    <a:pt x="10528" y="109774"/>
                  </a:lnTo>
                  <a:lnTo>
                    <a:pt x="7409" y="169786"/>
                  </a:lnTo>
                  <a:lnTo>
                    <a:pt x="2195" y="225782"/>
                  </a:lnTo>
                  <a:lnTo>
                    <a:pt x="650" y="268889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26424" y="4811523"/>
              <a:ext cx="284271" cy="52643"/>
            </a:xfrm>
            <a:custGeom>
              <a:avLst/>
              <a:gdLst/>
              <a:ahLst/>
              <a:cxnLst/>
              <a:rect l="0" t="0" r="0" b="0"/>
              <a:pathLst>
                <a:path w="284271" h="52643">
                  <a:moveTo>
                    <a:pt x="284270" y="0"/>
                  </a:moveTo>
                  <a:lnTo>
                    <a:pt x="230125" y="3119"/>
                  </a:lnTo>
                  <a:lnTo>
                    <a:pt x="175179" y="14654"/>
                  </a:lnTo>
                  <a:lnTo>
                    <a:pt x="118095" y="28198"/>
                  </a:lnTo>
                  <a:lnTo>
                    <a:pt x="57946" y="4213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47481" y="5127378"/>
              <a:ext cx="273742" cy="63172"/>
            </a:xfrm>
            <a:custGeom>
              <a:avLst/>
              <a:gdLst/>
              <a:ahLst/>
              <a:cxnLst/>
              <a:rect l="0" t="0" r="0" b="0"/>
              <a:pathLst>
                <a:path w="273742" h="63172">
                  <a:moveTo>
                    <a:pt x="273741" y="0"/>
                  </a:moveTo>
                  <a:lnTo>
                    <a:pt x="246185" y="7236"/>
                  </a:lnTo>
                  <a:lnTo>
                    <a:pt x="193082" y="12998"/>
                  </a:lnTo>
                  <a:lnTo>
                    <a:pt x="142515" y="25054"/>
                  </a:lnTo>
                  <a:lnTo>
                    <a:pt x="87466" y="38701"/>
                  </a:lnTo>
                  <a:lnTo>
                    <a:pt x="34652" y="5266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94922" y="508526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971309" y="4864165"/>
              <a:ext cx="248772" cy="307690"/>
            </a:xfrm>
            <a:custGeom>
              <a:avLst/>
              <a:gdLst/>
              <a:ahLst/>
              <a:cxnLst/>
              <a:rect l="0" t="0" r="0" b="0"/>
              <a:pathLst>
                <a:path w="248772" h="307690">
                  <a:moveTo>
                    <a:pt x="134183" y="0"/>
                  </a:moveTo>
                  <a:lnTo>
                    <a:pt x="91491" y="14573"/>
                  </a:lnTo>
                  <a:lnTo>
                    <a:pt x="55430" y="39404"/>
                  </a:lnTo>
                  <a:lnTo>
                    <a:pt x="26946" y="75244"/>
                  </a:lnTo>
                  <a:lnTo>
                    <a:pt x="4999" y="132135"/>
                  </a:lnTo>
                  <a:lnTo>
                    <a:pt x="0" y="186455"/>
                  </a:lnTo>
                  <a:lnTo>
                    <a:pt x="9065" y="239125"/>
                  </a:lnTo>
                  <a:lnTo>
                    <a:pt x="21852" y="272843"/>
                  </a:lnTo>
                  <a:lnTo>
                    <a:pt x="27710" y="283671"/>
                  </a:lnTo>
                  <a:lnTo>
                    <a:pt x="46697" y="298822"/>
                  </a:lnTo>
                  <a:lnTo>
                    <a:pt x="58312" y="304500"/>
                  </a:lnTo>
                  <a:lnTo>
                    <a:pt x="86814" y="307689"/>
                  </a:lnTo>
                  <a:lnTo>
                    <a:pt x="116640" y="304037"/>
                  </a:lnTo>
                  <a:lnTo>
                    <a:pt x="153161" y="287657"/>
                  </a:lnTo>
                  <a:lnTo>
                    <a:pt x="209823" y="238236"/>
                  </a:lnTo>
                  <a:lnTo>
                    <a:pt x="230814" y="208239"/>
                  </a:lnTo>
                  <a:lnTo>
                    <a:pt x="243793" y="170235"/>
                  </a:lnTo>
                  <a:lnTo>
                    <a:pt x="248771" y="115472"/>
                  </a:lnTo>
                  <a:lnTo>
                    <a:pt x="247112" y="88756"/>
                  </a:lnTo>
                  <a:lnTo>
                    <a:pt x="233024" y="55154"/>
                  </a:lnTo>
                  <a:lnTo>
                    <a:pt x="212862" y="29861"/>
                  </a:lnTo>
                  <a:lnTo>
                    <a:pt x="194888" y="14831"/>
                  </a:lnTo>
                  <a:lnTo>
                    <a:pt x="172081" y="6592"/>
                  </a:lnTo>
                  <a:lnTo>
                    <a:pt x="12365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305533" y="510632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473989" y="490627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452932" y="510632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1705616" y="4790466"/>
            <a:ext cx="1094965" cy="597427"/>
            <a:chOff x="1705616" y="4790466"/>
            <a:chExt cx="1094965" cy="597427"/>
          </a:xfrm>
        </p:grpSpPr>
        <p:sp>
          <p:nvSpPr>
            <p:cNvPr id="99" name="Freeform 98"/>
            <p:cNvSpPr/>
            <p:nvPr/>
          </p:nvSpPr>
          <p:spPr>
            <a:xfrm>
              <a:off x="1705616" y="4883516"/>
              <a:ext cx="162175" cy="504377"/>
            </a:xfrm>
            <a:custGeom>
              <a:avLst/>
              <a:gdLst/>
              <a:ahLst/>
              <a:cxnLst/>
              <a:rect l="0" t="0" r="0" b="0"/>
              <a:pathLst>
                <a:path w="162175" h="504377">
                  <a:moveTo>
                    <a:pt x="0" y="96463"/>
                  </a:moveTo>
                  <a:lnTo>
                    <a:pt x="17958" y="151508"/>
                  </a:lnTo>
                  <a:lnTo>
                    <a:pt x="31667" y="206035"/>
                  </a:lnTo>
                  <a:lnTo>
                    <a:pt x="39019" y="255661"/>
                  </a:lnTo>
                  <a:lnTo>
                    <a:pt x="47092" y="313653"/>
                  </a:lnTo>
                  <a:lnTo>
                    <a:pt x="51546" y="375714"/>
                  </a:lnTo>
                  <a:lnTo>
                    <a:pt x="52318" y="425779"/>
                  </a:lnTo>
                  <a:lnTo>
                    <a:pt x="52579" y="485210"/>
                  </a:lnTo>
                  <a:lnTo>
                    <a:pt x="52614" y="504376"/>
                  </a:lnTo>
                  <a:lnTo>
                    <a:pt x="51464" y="490027"/>
                  </a:lnTo>
                  <a:lnTo>
                    <a:pt x="35853" y="431633"/>
                  </a:lnTo>
                  <a:lnTo>
                    <a:pt x="32429" y="379695"/>
                  </a:lnTo>
                  <a:lnTo>
                    <a:pt x="26163" y="318786"/>
                  </a:lnTo>
                  <a:lnTo>
                    <a:pt x="14830" y="258835"/>
                  </a:lnTo>
                  <a:lnTo>
                    <a:pt x="11378" y="198813"/>
                  </a:lnTo>
                  <a:lnTo>
                    <a:pt x="16286" y="142157"/>
                  </a:lnTo>
                  <a:lnTo>
                    <a:pt x="31882" y="86406"/>
                  </a:lnTo>
                  <a:lnTo>
                    <a:pt x="50342" y="34524"/>
                  </a:lnTo>
                  <a:lnTo>
                    <a:pt x="61759" y="17852"/>
                  </a:lnTo>
                  <a:lnTo>
                    <a:pt x="77751" y="5763"/>
                  </a:lnTo>
                  <a:lnTo>
                    <a:pt x="86929" y="901"/>
                  </a:lnTo>
                  <a:lnTo>
                    <a:pt x="95388" y="0"/>
                  </a:lnTo>
                  <a:lnTo>
                    <a:pt x="111025" y="5237"/>
                  </a:lnTo>
                  <a:lnTo>
                    <a:pt x="132982" y="26929"/>
                  </a:lnTo>
                  <a:lnTo>
                    <a:pt x="156953" y="84288"/>
                  </a:lnTo>
                  <a:lnTo>
                    <a:pt x="162174" y="107430"/>
                  </a:lnTo>
                  <a:lnTo>
                    <a:pt x="160595" y="133312"/>
                  </a:lnTo>
                  <a:lnTo>
                    <a:pt x="152874" y="154174"/>
                  </a:lnTo>
                  <a:lnTo>
                    <a:pt x="128853" y="186631"/>
                  </a:lnTo>
                  <a:lnTo>
                    <a:pt x="102910" y="208447"/>
                  </a:lnTo>
                  <a:lnTo>
                    <a:pt x="80053" y="216424"/>
                  </a:lnTo>
                  <a:lnTo>
                    <a:pt x="56636" y="218799"/>
                  </a:lnTo>
                  <a:lnTo>
                    <a:pt x="21057" y="2122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913313" y="4858784"/>
              <a:ext cx="150273" cy="226481"/>
            </a:xfrm>
            <a:custGeom>
              <a:avLst/>
              <a:gdLst/>
              <a:ahLst/>
              <a:cxnLst/>
              <a:rect l="0" t="0" r="0" b="0"/>
              <a:pathLst>
                <a:path w="150273" h="226481">
                  <a:moveTo>
                    <a:pt x="2873" y="100138"/>
                  </a:moveTo>
                  <a:lnTo>
                    <a:pt x="37771" y="129447"/>
                  </a:lnTo>
                  <a:lnTo>
                    <a:pt x="47195" y="132545"/>
                  </a:lnTo>
                  <a:lnTo>
                    <a:pt x="67025" y="132869"/>
                  </a:lnTo>
                  <a:lnTo>
                    <a:pt x="97920" y="120884"/>
                  </a:lnTo>
                  <a:lnTo>
                    <a:pt x="123712" y="102515"/>
                  </a:lnTo>
                  <a:lnTo>
                    <a:pt x="140583" y="76666"/>
                  </a:lnTo>
                  <a:lnTo>
                    <a:pt x="142846" y="53831"/>
                  </a:lnTo>
                  <a:lnTo>
                    <a:pt x="138783" y="30424"/>
                  </a:lnTo>
                  <a:lnTo>
                    <a:pt x="129178" y="12222"/>
                  </a:lnTo>
                  <a:lnTo>
                    <a:pt x="121001" y="6432"/>
                  </a:lnTo>
                  <a:lnTo>
                    <a:pt x="99438" y="0"/>
                  </a:lnTo>
                  <a:lnTo>
                    <a:pt x="89477" y="624"/>
                  </a:lnTo>
                  <a:lnTo>
                    <a:pt x="72169" y="7556"/>
                  </a:lnTo>
                  <a:lnTo>
                    <a:pt x="49272" y="24613"/>
                  </a:lnTo>
                  <a:lnTo>
                    <a:pt x="21744" y="66979"/>
                  </a:lnTo>
                  <a:lnTo>
                    <a:pt x="0" y="126577"/>
                  </a:lnTo>
                  <a:lnTo>
                    <a:pt x="1986" y="150493"/>
                  </a:lnTo>
                  <a:lnTo>
                    <a:pt x="10668" y="171651"/>
                  </a:lnTo>
                  <a:lnTo>
                    <a:pt x="22325" y="188854"/>
                  </a:lnTo>
                  <a:lnTo>
                    <a:pt x="38425" y="201178"/>
                  </a:lnTo>
                  <a:lnTo>
                    <a:pt x="77356" y="218623"/>
                  </a:lnTo>
                  <a:lnTo>
                    <a:pt x="131412" y="225445"/>
                  </a:lnTo>
                  <a:lnTo>
                    <a:pt x="150272" y="2264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109052" y="4934603"/>
              <a:ext cx="171547" cy="173921"/>
            </a:xfrm>
            <a:custGeom>
              <a:avLst/>
              <a:gdLst/>
              <a:ahLst/>
              <a:cxnLst/>
              <a:rect l="0" t="0" r="0" b="0"/>
              <a:pathLst>
                <a:path w="171547" h="173921">
                  <a:moveTo>
                    <a:pt x="112461" y="34847"/>
                  </a:moveTo>
                  <a:lnTo>
                    <a:pt x="106871" y="18080"/>
                  </a:lnTo>
                  <a:lnTo>
                    <a:pt x="94769" y="6728"/>
                  </a:lnTo>
                  <a:lnTo>
                    <a:pt x="86628" y="2063"/>
                  </a:lnTo>
                  <a:lnTo>
                    <a:pt x="68224" y="0"/>
                  </a:lnTo>
                  <a:lnTo>
                    <a:pt x="48346" y="4152"/>
                  </a:lnTo>
                  <a:lnTo>
                    <a:pt x="27813" y="13796"/>
                  </a:lnTo>
                  <a:lnTo>
                    <a:pt x="13228" y="29001"/>
                  </a:lnTo>
                  <a:lnTo>
                    <a:pt x="4017" y="48626"/>
                  </a:lnTo>
                  <a:lnTo>
                    <a:pt x="0" y="85983"/>
                  </a:lnTo>
                  <a:lnTo>
                    <a:pt x="6869" y="125518"/>
                  </a:lnTo>
                  <a:lnTo>
                    <a:pt x="17178" y="148845"/>
                  </a:lnTo>
                  <a:lnTo>
                    <a:pt x="32678" y="164672"/>
                  </a:lnTo>
                  <a:lnTo>
                    <a:pt x="41725" y="170530"/>
                  </a:lnTo>
                  <a:lnTo>
                    <a:pt x="64255" y="173920"/>
                  </a:lnTo>
                  <a:lnTo>
                    <a:pt x="111257" y="166564"/>
                  </a:lnTo>
                  <a:lnTo>
                    <a:pt x="129863" y="154219"/>
                  </a:lnTo>
                  <a:lnTo>
                    <a:pt x="160872" y="117699"/>
                  </a:lnTo>
                  <a:lnTo>
                    <a:pt x="169071" y="94287"/>
                  </a:lnTo>
                  <a:lnTo>
                    <a:pt x="171546" y="69454"/>
                  </a:lnTo>
                  <a:lnTo>
                    <a:pt x="168746" y="46718"/>
                  </a:lnTo>
                  <a:lnTo>
                    <a:pt x="160483" y="28035"/>
                  </a:lnTo>
                  <a:lnTo>
                    <a:pt x="155004" y="19777"/>
                  </a:lnTo>
                  <a:lnTo>
                    <a:pt x="147842" y="15442"/>
                  </a:lnTo>
                  <a:lnTo>
                    <a:pt x="101932" y="137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369525" y="4937885"/>
              <a:ext cx="128654" cy="366807"/>
            </a:xfrm>
            <a:custGeom>
              <a:avLst/>
              <a:gdLst/>
              <a:ahLst/>
              <a:cxnLst/>
              <a:rect l="0" t="0" r="0" b="0"/>
              <a:pathLst>
                <a:path w="128654" h="366807">
                  <a:moveTo>
                    <a:pt x="9915" y="105265"/>
                  </a:moveTo>
                  <a:lnTo>
                    <a:pt x="15504" y="163882"/>
                  </a:lnTo>
                  <a:lnTo>
                    <a:pt x="26703" y="226461"/>
                  </a:lnTo>
                  <a:lnTo>
                    <a:pt x="30877" y="277786"/>
                  </a:lnTo>
                  <a:lnTo>
                    <a:pt x="39003" y="328867"/>
                  </a:lnTo>
                  <a:lnTo>
                    <a:pt x="46480" y="365970"/>
                  </a:lnTo>
                  <a:lnTo>
                    <a:pt x="45990" y="366806"/>
                  </a:lnTo>
                  <a:lnTo>
                    <a:pt x="36798" y="337342"/>
                  </a:lnTo>
                  <a:lnTo>
                    <a:pt x="23717" y="278056"/>
                  </a:lnTo>
                  <a:lnTo>
                    <a:pt x="13355" y="228472"/>
                  </a:lnTo>
                  <a:lnTo>
                    <a:pt x="2492" y="169203"/>
                  </a:lnTo>
                  <a:lnTo>
                    <a:pt x="0" y="112436"/>
                  </a:lnTo>
                  <a:lnTo>
                    <a:pt x="1847" y="57332"/>
                  </a:lnTo>
                  <a:lnTo>
                    <a:pt x="16233" y="23602"/>
                  </a:lnTo>
                  <a:lnTo>
                    <a:pt x="28711" y="6189"/>
                  </a:lnTo>
                  <a:lnTo>
                    <a:pt x="36484" y="1780"/>
                  </a:lnTo>
                  <a:lnTo>
                    <a:pt x="54479" y="0"/>
                  </a:lnTo>
                  <a:lnTo>
                    <a:pt x="84340" y="11164"/>
                  </a:lnTo>
                  <a:lnTo>
                    <a:pt x="101875" y="29128"/>
                  </a:lnTo>
                  <a:lnTo>
                    <a:pt x="121780" y="65548"/>
                  </a:lnTo>
                  <a:lnTo>
                    <a:pt x="128653" y="91123"/>
                  </a:lnTo>
                  <a:lnTo>
                    <a:pt x="125945" y="125251"/>
                  </a:lnTo>
                  <a:lnTo>
                    <a:pt x="116564" y="156420"/>
                  </a:lnTo>
                  <a:lnTo>
                    <a:pt x="105668" y="173234"/>
                  </a:lnTo>
                  <a:lnTo>
                    <a:pt x="97147" y="178654"/>
                  </a:lnTo>
                  <a:lnTo>
                    <a:pt x="75201" y="184675"/>
                  </a:lnTo>
                  <a:lnTo>
                    <a:pt x="56088" y="184232"/>
                  </a:lnTo>
                  <a:lnTo>
                    <a:pt x="30972" y="1789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568953" y="4790466"/>
              <a:ext cx="1" cy="326385"/>
            </a:xfrm>
            <a:custGeom>
              <a:avLst/>
              <a:gdLst/>
              <a:ahLst/>
              <a:cxnLst/>
              <a:rect l="0" t="0" r="0" b="0"/>
              <a:pathLst>
                <a:path w="1" h="326385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6667"/>
                  </a:lnTo>
                  <a:lnTo>
                    <a:pt x="0" y="220568"/>
                  </a:lnTo>
                  <a:lnTo>
                    <a:pt x="0" y="270464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604591" y="4944675"/>
              <a:ext cx="195990" cy="193232"/>
            </a:xfrm>
            <a:custGeom>
              <a:avLst/>
              <a:gdLst/>
              <a:ahLst/>
              <a:cxnLst/>
              <a:rect l="0" t="0" r="0" b="0"/>
              <a:pathLst>
                <a:path w="195990" h="193232">
                  <a:moveTo>
                    <a:pt x="27533" y="77418"/>
                  </a:moveTo>
                  <a:lnTo>
                    <a:pt x="70225" y="74298"/>
                  </a:lnTo>
                  <a:lnTo>
                    <a:pt x="111875" y="62764"/>
                  </a:lnTo>
                  <a:lnTo>
                    <a:pt x="118856" y="55950"/>
                  </a:lnTo>
                  <a:lnTo>
                    <a:pt x="126613" y="35901"/>
                  </a:lnTo>
                  <a:lnTo>
                    <a:pt x="125172" y="27513"/>
                  </a:lnTo>
                  <a:lnTo>
                    <a:pt x="120701" y="20752"/>
                  </a:lnTo>
                  <a:lnTo>
                    <a:pt x="106376" y="10119"/>
                  </a:lnTo>
                  <a:lnTo>
                    <a:pt x="88311" y="1494"/>
                  </a:lnTo>
                  <a:lnTo>
                    <a:pt x="68583" y="0"/>
                  </a:lnTo>
                  <a:lnTo>
                    <a:pt x="49287" y="4405"/>
                  </a:lnTo>
                  <a:lnTo>
                    <a:pt x="17835" y="26297"/>
                  </a:lnTo>
                  <a:lnTo>
                    <a:pt x="10540" y="32809"/>
                  </a:lnTo>
                  <a:lnTo>
                    <a:pt x="2433" y="52523"/>
                  </a:lnTo>
                  <a:lnTo>
                    <a:pt x="0" y="75712"/>
                  </a:lnTo>
                  <a:lnTo>
                    <a:pt x="2818" y="97717"/>
                  </a:lnTo>
                  <a:lnTo>
                    <a:pt x="11089" y="116076"/>
                  </a:lnTo>
                  <a:lnTo>
                    <a:pt x="35463" y="146925"/>
                  </a:lnTo>
                  <a:lnTo>
                    <a:pt x="96989" y="180597"/>
                  </a:lnTo>
                  <a:lnTo>
                    <a:pt x="155810" y="190736"/>
                  </a:lnTo>
                  <a:lnTo>
                    <a:pt x="195989" y="1932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915979" y="305326"/>
            <a:ext cx="2940467" cy="413699"/>
            <a:chOff x="915979" y="305326"/>
            <a:chExt cx="2940467" cy="413699"/>
          </a:xfrm>
        </p:grpSpPr>
        <p:sp>
          <p:nvSpPr>
            <p:cNvPr id="2" name="Freeform 1"/>
            <p:cNvSpPr/>
            <p:nvPr/>
          </p:nvSpPr>
          <p:spPr>
            <a:xfrm>
              <a:off x="1116020" y="315854"/>
              <a:ext cx="63172" cy="389556"/>
            </a:xfrm>
            <a:custGeom>
              <a:avLst/>
              <a:gdLst/>
              <a:ahLst/>
              <a:cxnLst/>
              <a:rect l="0" t="0" r="0" b="0"/>
              <a:pathLst>
                <a:path w="63172" h="389556">
                  <a:moveTo>
                    <a:pt x="0" y="0"/>
                  </a:moveTo>
                  <a:lnTo>
                    <a:pt x="11179" y="11179"/>
                  </a:lnTo>
                  <a:lnTo>
                    <a:pt x="34844" y="73218"/>
                  </a:lnTo>
                  <a:lnTo>
                    <a:pt x="41848" y="130190"/>
                  </a:lnTo>
                  <a:lnTo>
                    <a:pt x="50164" y="180785"/>
                  </a:lnTo>
                  <a:lnTo>
                    <a:pt x="52153" y="241082"/>
                  </a:lnTo>
                  <a:lnTo>
                    <a:pt x="52498" y="292010"/>
                  </a:lnTo>
                  <a:lnTo>
                    <a:pt x="53784" y="350876"/>
                  </a:lnTo>
                  <a:lnTo>
                    <a:pt x="63171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15979" y="305326"/>
              <a:ext cx="421141" cy="42115"/>
            </a:xfrm>
            <a:custGeom>
              <a:avLst/>
              <a:gdLst/>
              <a:ahLst/>
              <a:cxnLst/>
              <a:rect l="0" t="0" r="0" b="0"/>
              <a:pathLst>
                <a:path w="421141" h="42115">
                  <a:moveTo>
                    <a:pt x="421140" y="0"/>
                  </a:moveTo>
                  <a:lnTo>
                    <a:pt x="362523" y="5589"/>
                  </a:lnTo>
                  <a:lnTo>
                    <a:pt x="306009" y="16788"/>
                  </a:lnTo>
                  <a:lnTo>
                    <a:pt x="252106" y="20962"/>
                  </a:lnTo>
                  <a:lnTo>
                    <a:pt x="204290" y="27918"/>
                  </a:lnTo>
                  <a:lnTo>
                    <a:pt x="153597" y="30499"/>
                  </a:lnTo>
                  <a:lnTo>
                    <a:pt x="102702" y="32433"/>
                  </a:lnTo>
                  <a:lnTo>
                    <a:pt x="42990" y="3985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19355" y="305326"/>
              <a:ext cx="316349" cy="389555"/>
            </a:xfrm>
            <a:custGeom>
              <a:avLst/>
              <a:gdLst/>
              <a:ahLst/>
              <a:cxnLst/>
              <a:rect l="0" t="0" r="0" b="0"/>
              <a:pathLst>
                <a:path w="316349" h="389555">
                  <a:moveTo>
                    <a:pt x="7235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8352" y="137662"/>
                  </a:lnTo>
                  <a:lnTo>
                    <a:pt x="14975" y="192867"/>
                  </a:lnTo>
                  <a:lnTo>
                    <a:pt x="20057" y="250558"/>
                  </a:lnTo>
                  <a:lnTo>
                    <a:pt x="25852" y="301577"/>
                  </a:lnTo>
                  <a:lnTo>
                    <a:pt x="27810" y="360738"/>
                  </a:lnTo>
                  <a:lnTo>
                    <a:pt x="27971" y="365664"/>
                  </a:lnTo>
                  <a:lnTo>
                    <a:pt x="31393" y="303107"/>
                  </a:lnTo>
                  <a:lnTo>
                    <a:pt x="42943" y="254325"/>
                  </a:lnTo>
                  <a:lnTo>
                    <a:pt x="48588" y="245589"/>
                  </a:lnTo>
                  <a:lnTo>
                    <a:pt x="64219" y="232763"/>
                  </a:lnTo>
                  <a:lnTo>
                    <a:pt x="72130" y="232384"/>
                  </a:lnTo>
                  <a:lnTo>
                    <a:pt x="79744" y="235641"/>
                  </a:lnTo>
                  <a:lnTo>
                    <a:pt x="108776" y="260496"/>
                  </a:lnTo>
                  <a:lnTo>
                    <a:pt x="128635" y="303577"/>
                  </a:lnTo>
                  <a:lnTo>
                    <a:pt x="147426" y="357738"/>
                  </a:lnTo>
                  <a:lnTo>
                    <a:pt x="150999" y="361325"/>
                  </a:lnTo>
                  <a:lnTo>
                    <a:pt x="154550" y="360206"/>
                  </a:lnTo>
                  <a:lnTo>
                    <a:pt x="193850" y="309814"/>
                  </a:lnTo>
                  <a:lnTo>
                    <a:pt x="225655" y="293658"/>
                  </a:lnTo>
                  <a:lnTo>
                    <a:pt x="288957" y="270933"/>
                  </a:lnTo>
                  <a:lnTo>
                    <a:pt x="300334" y="264850"/>
                  </a:lnTo>
                  <a:lnTo>
                    <a:pt x="307920" y="256115"/>
                  </a:lnTo>
                  <a:lnTo>
                    <a:pt x="316348" y="233932"/>
                  </a:lnTo>
                  <a:lnTo>
                    <a:pt x="316256" y="223805"/>
                  </a:lnTo>
                  <a:lnTo>
                    <a:pt x="309914" y="206314"/>
                  </a:lnTo>
                  <a:lnTo>
                    <a:pt x="293058" y="193860"/>
                  </a:lnTo>
                  <a:lnTo>
                    <a:pt x="282011" y="188902"/>
                  </a:lnTo>
                  <a:lnTo>
                    <a:pt x="257260" y="186512"/>
                  </a:lnTo>
                  <a:lnTo>
                    <a:pt x="208831" y="194509"/>
                  </a:lnTo>
                  <a:lnTo>
                    <a:pt x="200124" y="201033"/>
                  </a:lnTo>
                  <a:lnTo>
                    <a:pt x="187330" y="220759"/>
                  </a:lnTo>
                  <a:lnTo>
                    <a:pt x="173551" y="258173"/>
                  </a:lnTo>
                  <a:lnTo>
                    <a:pt x="172010" y="282029"/>
                  </a:lnTo>
                  <a:lnTo>
                    <a:pt x="176395" y="303161"/>
                  </a:lnTo>
                  <a:lnTo>
                    <a:pt x="205398" y="357687"/>
                  </a:lnTo>
                  <a:lnTo>
                    <a:pt x="221650" y="373831"/>
                  </a:lnTo>
                  <a:lnTo>
                    <a:pt x="243690" y="382566"/>
                  </a:lnTo>
                  <a:lnTo>
                    <a:pt x="302033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929556" y="482341"/>
              <a:ext cx="144559" cy="236684"/>
            </a:xfrm>
            <a:custGeom>
              <a:avLst/>
              <a:gdLst/>
              <a:ahLst/>
              <a:cxnLst/>
              <a:rect l="0" t="0" r="0" b="0"/>
              <a:pathLst>
                <a:path w="144559" h="236684">
                  <a:moveTo>
                    <a:pt x="102444" y="33555"/>
                  </a:moveTo>
                  <a:lnTo>
                    <a:pt x="96854" y="16787"/>
                  </a:lnTo>
                  <a:lnTo>
                    <a:pt x="84752" y="5436"/>
                  </a:lnTo>
                  <a:lnTo>
                    <a:pt x="76611" y="771"/>
                  </a:lnTo>
                  <a:lnTo>
                    <a:pt x="67674" y="0"/>
                  </a:lnTo>
                  <a:lnTo>
                    <a:pt x="48386" y="5384"/>
                  </a:lnTo>
                  <a:lnTo>
                    <a:pt x="31235" y="18695"/>
                  </a:lnTo>
                  <a:lnTo>
                    <a:pt x="16983" y="36309"/>
                  </a:lnTo>
                  <a:lnTo>
                    <a:pt x="6749" y="55836"/>
                  </a:lnTo>
                  <a:lnTo>
                    <a:pt x="0" y="92149"/>
                  </a:lnTo>
                  <a:lnTo>
                    <a:pt x="6125" y="137936"/>
                  </a:lnTo>
                  <a:lnTo>
                    <a:pt x="26575" y="200762"/>
                  </a:lnTo>
                  <a:lnTo>
                    <a:pt x="37919" y="217443"/>
                  </a:lnTo>
                  <a:lnTo>
                    <a:pt x="53879" y="229537"/>
                  </a:lnTo>
                  <a:lnTo>
                    <a:pt x="63048" y="234399"/>
                  </a:lnTo>
                  <a:lnTo>
                    <a:pt x="82595" y="236683"/>
                  </a:lnTo>
                  <a:lnTo>
                    <a:pt x="101811" y="232628"/>
                  </a:lnTo>
                  <a:lnTo>
                    <a:pt x="144558" y="202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105699" y="315854"/>
              <a:ext cx="58383" cy="368499"/>
            </a:xfrm>
            <a:custGeom>
              <a:avLst/>
              <a:gdLst/>
              <a:ahLst/>
              <a:cxnLst/>
              <a:rect l="0" t="0" r="0" b="0"/>
              <a:pathLst>
                <a:path w="58383" h="368499">
                  <a:moveTo>
                    <a:pt x="0" y="0"/>
                  </a:moveTo>
                  <a:lnTo>
                    <a:pt x="23719" y="58617"/>
                  </a:lnTo>
                  <a:lnTo>
                    <a:pt x="34844" y="110175"/>
                  </a:lnTo>
                  <a:lnTo>
                    <a:pt x="39960" y="164316"/>
                  </a:lnTo>
                  <a:lnTo>
                    <a:pt x="48924" y="227777"/>
                  </a:lnTo>
                  <a:lnTo>
                    <a:pt x="55028" y="289185"/>
                  </a:lnTo>
                  <a:lnTo>
                    <a:pt x="58382" y="313361"/>
                  </a:lnTo>
                  <a:lnTo>
                    <a:pt x="52643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253098" y="515896"/>
              <a:ext cx="120325" cy="183111"/>
            </a:xfrm>
            <a:custGeom>
              <a:avLst/>
              <a:gdLst/>
              <a:ahLst/>
              <a:cxnLst/>
              <a:rect l="0" t="0" r="0" b="0"/>
              <a:pathLst>
                <a:path w="120325" h="183111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9575" y="146157"/>
                  </a:lnTo>
                  <a:lnTo>
                    <a:pt x="20243" y="167904"/>
                  </a:lnTo>
                  <a:lnTo>
                    <a:pt x="28703" y="175107"/>
                  </a:lnTo>
                  <a:lnTo>
                    <a:pt x="50582" y="183110"/>
                  </a:lnTo>
                  <a:lnTo>
                    <a:pt x="60627" y="182905"/>
                  </a:lnTo>
                  <a:lnTo>
                    <a:pt x="78028" y="176437"/>
                  </a:lnTo>
                  <a:lnTo>
                    <a:pt x="90441" y="162644"/>
                  </a:lnTo>
                  <a:lnTo>
                    <a:pt x="115435" y="104775"/>
                  </a:lnTo>
                  <a:lnTo>
                    <a:pt x="120324" y="84001"/>
                  </a:lnTo>
                  <a:lnTo>
                    <a:pt x="115813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32082" y="336911"/>
              <a:ext cx="191717" cy="350373"/>
            </a:xfrm>
            <a:custGeom>
              <a:avLst/>
              <a:gdLst/>
              <a:ahLst/>
              <a:cxnLst/>
              <a:rect l="0" t="0" r="0" b="0"/>
              <a:pathLst>
                <a:path w="191717" h="350373">
                  <a:moveTo>
                    <a:pt x="0" y="0"/>
                  </a:moveTo>
                  <a:lnTo>
                    <a:pt x="3120" y="54145"/>
                  </a:lnTo>
                  <a:lnTo>
                    <a:pt x="9066" y="114681"/>
                  </a:lnTo>
                  <a:lnTo>
                    <a:pt x="17476" y="167323"/>
                  </a:lnTo>
                  <a:lnTo>
                    <a:pt x="20350" y="224688"/>
                  </a:lnTo>
                  <a:lnTo>
                    <a:pt x="20918" y="286409"/>
                  </a:lnTo>
                  <a:lnTo>
                    <a:pt x="27096" y="327066"/>
                  </a:lnTo>
                  <a:lnTo>
                    <a:pt x="23366" y="309169"/>
                  </a:lnTo>
                  <a:lnTo>
                    <a:pt x="22084" y="286757"/>
                  </a:lnTo>
                  <a:lnTo>
                    <a:pt x="32540" y="247832"/>
                  </a:lnTo>
                  <a:lnTo>
                    <a:pt x="47218" y="229861"/>
                  </a:lnTo>
                  <a:lnTo>
                    <a:pt x="56045" y="223431"/>
                  </a:lnTo>
                  <a:lnTo>
                    <a:pt x="78332" y="219406"/>
                  </a:lnTo>
                  <a:lnTo>
                    <a:pt x="130767" y="226354"/>
                  </a:lnTo>
                  <a:lnTo>
                    <a:pt x="166648" y="241243"/>
                  </a:lnTo>
                  <a:lnTo>
                    <a:pt x="182471" y="256958"/>
                  </a:lnTo>
                  <a:lnTo>
                    <a:pt x="188328" y="266062"/>
                  </a:lnTo>
                  <a:lnTo>
                    <a:pt x="191716" y="288656"/>
                  </a:lnTo>
                  <a:lnTo>
                    <a:pt x="188153" y="311955"/>
                  </a:lnTo>
                  <a:lnTo>
                    <a:pt x="178770" y="330110"/>
                  </a:lnTo>
                  <a:lnTo>
                    <a:pt x="160562" y="342858"/>
                  </a:lnTo>
                  <a:lnTo>
                    <a:pt x="149156" y="347895"/>
                  </a:lnTo>
                  <a:lnTo>
                    <a:pt x="124004" y="350372"/>
                  </a:lnTo>
                  <a:lnTo>
                    <a:pt x="98397" y="346404"/>
                  </a:lnTo>
                  <a:lnTo>
                    <a:pt x="42115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818774" y="465449"/>
              <a:ext cx="150917" cy="205326"/>
            </a:xfrm>
            <a:custGeom>
              <a:avLst/>
              <a:gdLst/>
              <a:ahLst/>
              <a:cxnLst/>
              <a:rect l="0" t="0" r="0" b="0"/>
              <a:pathLst>
                <a:path w="150917" h="205326">
                  <a:moveTo>
                    <a:pt x="139733" y="8333"/>
                  </a:moveTo>
                  <a:lnTo>
                    <a:pt x="102255" y="0"/>
                  </a:lnTo>
                  <a:lnTo>
                    <a:pt x="64288" y="1574"/>
                  </a:lnTo>
                  <a:lnTo>
                    <a:pt x="39522" y="7669"/>
                  </a:lnTo>
                  <a:lnTo>
                    <a:pt x="20715" y="18176"/>
                  </a:lnTo>
                  <a:lnTo>
                    <a:pt x="7678" y="33765"/>
                  </a:lnTo>
                  <a:lnTo>
                    <a:pt x="2563" y="42835"/>
                  </a:lnTo>
                  <a:lnTo>
                    <a:pt x="0" y="62272"/>
                  </a:lnTo>
                  <a:lnTo>
                    <a:pt x="954" y="72368"/>
                  </a:lnTo>
                  <a:lnTo>
                    <a:pt x="6270" y="79099"/>
                  </a:lnTo>
                  <a:lnTo>
                    <a:pt x="24654" y="86578"/>
                  </a:lnTo>
                  <a:lnTo>
                    <a:pt x="84992" y="106345"/>
                  </a:lnTo>
                  <a:lnTo>
                    <a:pt x="128790" y="131809"/>
                  </a:lnTo>
                  <a:lnTo>
                    <a:pt x="143838" y="148609"/>
                  </a:lnTo>
                  <a:lnTo>
                    <a:pt x="149489" y="158002"/>
                  </a:lnTo>
                  <a:lnTo>
                    <a:pt x="150916" y="166604"/>
                  </a:lnTo>
                  <a:lnTo>
                    <a:pt x="149529" y="174678"/>
                  </a:lnTo>
                  <a:lnTo>
                    <a:pt x="146264" y="182401"/>
                  </a:lnTo>
                  <a:lnTo>
                    <a:pt x="133277" y="194101"/>
                  </a:lnTo>
                  <a:lnTo>
                    <a:pt x="114637" y="202031"/>
                  </a:lnTo>
                  <a:lnTo>
                    <a:pt x="79005" y="205325"/>
                  </a:lnTo>
                  <a:lnTo>
                    <a:pt x="48040" y="199412"/>
                  </a:lnTo>
                  <a:lnTo>
                    <a:pt x="23920" y="1873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987512" y="470582"/>
              <a:ext cx="139630" cy="188194"/>
            </a:xfrm>
            <a:custGeom>
              <a:avLst/>
              <a:gdLst/>
              <a:ahLst/>
              <a:cxnLst/>
              <a:rect l="0" t="0" r="0" b="0"/>
              <a:pathLst>
                <a:path w="139630" h="188194">
                  <a:moveTo>
                    <a:pt x="2581" y="97956"/>
                  </a:moveTo>
                  <a:lnTo>
                    <a:pt x="19348" y="92367"/>
                  </a:lnTo>
                  <a:lnTo>
                    <a:pt x="36939" y="92743"/>
                  </a:lnTo>
                  <a:lnTo>
                    <a:pt x="56456" y="94469"/>
                  </a:lnTo>
                  <a:lnTo>
                    <a:pt x="108028" y="82997"/>
                  </a:lnTo>
                  <a:lnTo>
                    <a:pt x="133910" y="67528"/>
                  </a:lnTo>
                  <a:lnTo>
                    <a:pt x="138097" y="60123"/>
                  </a:lnTo>
                  <a:lnTo>
                    <a:pt x="139629" y="42537"/>
                  </a:lnTo>
                  <a:lnTo>
                    <a:pt x="133291" y="26142"/>
                  </a:lnTo>
                  <a:lnTo>
                    <a:pt x="128325" y="18495"/>
                  </a:lnTo>
                  <a:lnTo>
                    <a:pt x="110330" y="6878"/>
                  </a:lnTo>
                  <a:lnTo>
                    <a:pt x="98980" y="2143"/>
                  </a:lnTo>
                  <a:lnTo>
                    <a:pt x="73891" y="0"/>
                  </a:lnTo>
                  <a:lnTo>
                    <a:pt x="49482" y="4118"/>
                  </a:lnTo>
                  <a:lnTo>
                    <a:pt x="30835" y="13746"/>
                  </a:lnTo>
                  <a:lnTo>
                    <a:pt x="17868" y="28944"/>
                  </a:lnTo>
                  <a:lnTo>
                    <a:pt x="11" y="67297"/>
                  </a:lnTo>
                  <a:lnTo>
                    <a:pt x="0" y="109409"/>
                  </a:lnTo>
                  <a:lnTo>
                    <a:pt x="12994" y="147753"/>
                  </a:lnTo>
                  <a:lnTo>
                    <a:pt x="31663" y="175752"/>
                  </a:lnTo>
                  <a:lnTo>
                    <a:pt x="51381" y="185175"/>
                  </a:lnTo>
                  <a:lnTo>
                    <a:pt x="74572" y="188193"/>
                  </a:lnTo>
                  <a:lnTo>
                    <a:pt x="128923" y="1821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158549" y="484310"/>
              <a:ext cx="126342" cy="192156"/>
            </a:xfrm>
            <a:custGeom>
              <a:avLst/>
              <a:gdLst/>
              <a:ahLst/>
              <a:cxnLst/>
              <a:rect l="0" t="0" r="0" b="0"/>
              <a:pathLst>
                <a:path w="126342" h="192156">
                  <a:moveTo>
                    <a:pt x="0" y="73700"/>
                  </a:moveTo>
                  <a:lnTo>
                    <a:pt x="23719" y="117662"/>
                  </a:lnTo>
                  <a:lnTo>
                    <a:pt x="42002" y="177033"/>
                  </a:lnTo>
                  <a:lnTo>
                    <a:pt x="46743" y="192155"/>
                  </a:lnTo>
                  <a:lnTo>
                    <a:pt x="27709" y="135742"/>
                  </a:lnTo>
                  <a:lnTo>
                    <a:pt x="30266" y="72627"/>
                  </a:lnTo>
                  <a:lnTo>
                    <a:pt x="33338" y="47487"/>
                  </a:lnTo>
                  <a:lnTo>
                    <a:pt x="42503" y="28514"/>
                  </a:lnTo>
                  <a:lnTo>
                    <a:pt x="57495" y="15403"/>
                  </a:lnTo>
                  <a:lnTo>
                    <a:pt x="77026" y="6846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37533" y="484310"/>
              <a:ext cx="115815" cy="167172"/>
            </a:xfrm>
            <a:custGeom>
              <a:avLst/>
              <a:gdLst/>
              <a:ahLst/>
              <a:cxnLst/>
              <a:rect l="0" t="0" r="0" b="0"/>
              <a:pathLst>
                <a:path w="115815" h="167172">
                  <a:moveTo>
                    <a:pt x="0" y="21057"/>
                  </a:moveTo>
                  <a:lnTo>
                    <a:pt x="27511" y="74932"/>
                  </a:lnTo>
                  <a:lnTo>
                    <a:pt x="50254" y="136979"/>
                  </a:lnTo>
                  <a:lnTo>
                    <a:pt x="61719" y="157976"/>
                  </a:lnTo>
                  <a:lnTo>
                    <a:pt x="69223" y="163809"/>
                  </a:lnTo>
                  <a:lnTo>
                    <a:pt x="77734" y="166528"/>
                  </a:lnTo>
                  <a:lnTo>
                    <a:pt x="86918" y="167171"/>
                  </a:lnTo>
                  <a:lnTo>
                    <a:pt x="93040" y="160580"/>
                  </a:lnTo>
                  <a:lnTo>
                    <a:pt x="99843" y="134540"/>
                  </a:lnTo>
                  <a:lnTo>
                    <a:pt x="103673" y="86007"/>
                  </a:lnTo>
                  <a:lnTo>
                    <a:pt x="112202" y="2912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520816" y="503558"/>
              <a:ext cx="132573" cy="173293"/>
            </a:xfrm>
            <a:custGeom>
              <a:avLst/>
              <a:gdLst/>
              <a:ahLst/>
              <a:cxnLst/>
              <a:rect l="0" t="0" r="0" b="0"/>
              <a:pathLst>
                <a:path w="132573" h="173293">
                  <a:moveTo>
                    <a:pt x="16759" y="54452"/>
                  </a:moveTo>
                  <a:lnTo>
                    <a:pt x="22348" y="71219"/>
                  </a:lnTo>
                  <a:lnTo>
                    <a:pt x="34450" y="82571"/>
                  </a:lnTo>
                  <a:lnTo>
                    <a:pt x="42591" y="87236"/>
                  </a:lnTo>
                  <a:lnTo>
                    <a:pt x="64115" y="89300"/>
                  </a:lnTo>
                  <a:lnTo>
                    <a:pt x="76405" y="88212"/>
                  </a:lnTo>
                  <a:lnTo>
                    <a:pt x="85769" y="83978"/>
                  </a:lnTo>
                  <a:lnTo>
                    <a:pt x="99293" y="69914"/>
                  </a:lnTo>
                  <a:lnTo>
                    <a:pt x="102197" y="61251"/>
                  </a:lnTo>
                  <a:lnTo>
                    <a:pt x="102305" y="42266"/>
                  </a:lnTo>
                  <a:lnTo>
                    <a:pt x="95333" y="25249"/>
                  </a:lnTo>
                  <a:lnTo>
                    <a:pt x="90199" y="17436"/>
                  </a:lnTo>
                  <a:lnTo>
                    <a:pt x="75135" y="5635"/>
                  </a:lnTo>
                  <a:lnTo>
                    <a:pt x="66205" y="850"/>
                  </a:lnTo>
                  <a:lnTo>
                    <a:pt x="56742" y="0"/>
                  </a:lnTo>
                  <a:lnTo>
                    <a:pt x="36869" y="5295"/>
                  </a:lnTo>
                  <a:lnTo>
                    <a:pt x="11539" y="21429"/>
                  </a:lnTo>
                  <a:lnTo>
                    <a:pt x="2741" y="40555"/>
                  </a:lnTo>
                  <a:lnTo>
                    <a:pt x="0" y="64653"/>
                  </a:lnTo>
                  <a:lnTo>
                    <a:pt x="10768" y="126491"/>
                  </a:lnTo>
                  <a:lnTo>
                    <a:pt x="23455" y="145351"/>
                  </a:lnTo>
                  <a:lnTo>
                    <a:pt x="40792" y="160362"/>
                  </a:lnTo>
                  <a:lnTo>
                    <a:pt x="60196" y="170933"/>
                  </a:lnTo>
                  <a:lnTo>
                    <a:pt x="80518" y="173292"/>
                  </a:lnTo>
                  <a:lnTo>
                    <a:pt x="108570" y="168043"/>
                  </a:lnTo>
                  <a:lnTo>
                    <a:pt x="132572" y="1597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94658" y="468193"/>
              <a:ext cx="161788" cy="247745"/>
            </a:xfrm>
            <a:custGeom>
              <a:avLst/>
              <a:gdLst/>
              <a:ahLst/>
              <a:cxnLst/>
              <a:rect l="0" t="0" r="0" b="0"/>
              <a:pathLst>
                <a:path w="161788" h="247745">
                  <a:moveTo>
                    <a:pt x="95601" y="5589"/>
                  </a:moveTo>
                  <a:lnTo>
                    <a:pt x="78833" y="0"/>
                  </a:lnTo>
                  <a:lnTo>
                    <a:pt x="61242" y="3495"/>
                  </a:lnTo>
                  <a:lnTo>
                    <a:pt x="21353" y="24802"/>
                  </a:lnTo>
                  <a:lnTo>
                    <a:pt x="6840" y="41034"/>
                  </a:lnTo>
                  <a:lnTo>
                    <a:pt x="1332" y="50276"/>
                  </a:lnTo>
                  <a:lnTo>
                    <a:pt x="0" y="59947"/>
                  </a:lnTo>
                  <a:lnTo>
                    <a:pt x="4758" y="80051"/>
                  </a:lnTo>
                  <a:lnTo>
                    <a:pt x="12812" y="86816"/>
                  </a:lnTo>
                  <a:lnTo>
                    <a:pt x="64646" y="100792"/>
                  </a:lnTo>
                  <a:lnTo>
                    <a:pt x="103197" y="114126"/>
                  </a:lnTo>
                  <a:lnTo>
                    <a:pt x="142075" y="139592"/>
                  </a:lnTo>
                  <a:lnTo>
                    <a:pt x="159414" y="165786"/>
                  </a:lnTo>
                  <a:lnTo>
                    <a:pt x="161787" y="188702"/>
                  </a:lnTo>
                  <a:lnTo>
                    <a:pt x="157772" y="212145"/>
                  </a:lnTo>
                  <a:lnTo>
                    <a:pt x="148189" y="230362"/>
                  </a:lnTo>
                  <a:lnTo>
                    <a:pt x="140018" y="236156"/>
                  </a:lnTo>
                  <a:lnTo>
                    <a:pt x="107332" y="244311"/>
                  </a:lnTo>
                  <a:lnTo>
                    <a:pt x="64015" y="2477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121105" y="210569"/>
            <a:ext cx="3375186" cy="675586"/>
            <a:chOff x="4121105" y="210569"/>
            <a:chExt cx="3375186" cy="675586"/>
          </a:xfrm>
        </p:grpSpPr>
        <p:sp>
          <p:nvSpPr>
            <p:cNvPr id="16" name="Freeform 15"/>
            <p:cNvSpPr/>
            <p:nvPr/>
          </p:nvSpPr>
          <p:spPr>
            <a:xfrm>
              <a:off x="4121105" y="231626"/>
              <a:ext cx="153466" cy="495313"/>
            </a:xfrm>
            <a:custGeom>
              <a:avLst/>
              <a:gdLst/>
              <a:ahLst/>
              <a:cxnLst/>
              <a:rect l="0" t="0" r="0" b="0"/>
              <a:pathLst>
                <a:path w="153466" h="495313">
                  <a:moveTo>
                    <a:pt x="6066" y="0"/>
                  </a:moveTo>
                  <a:lnTo>
                    <a:pt x="0" y="34792"/>
                  </a:lnTo>
                  <a:lnTo>
                    <a:pt x="4919" y="81409"/>
                  </a:lnTo>
                  <a:lnTo>
                    <a:pt x="13785" y="139155"/>
                  </a:lnTo>
                  <a:lnTo>
                    <a:pt x="22651" y="200719"/>
                  </a:lnTo>
                  <a:lnTo>
                    <a:pt x="26967" y="261074"/>
                  </a:lnTo>
                  <a:lnTo>
                    <a:pt x="33966" y="311972"/>
                  </a:lnTo>
                  <a:lnTo>
                    <a:pt x="36559" y="369297"/>
                  </a:lnTo>
                  <a:lnTo>
                    <a:pt x="36158" y="422677"/>
                  </a:lnTo>
                  <a:lnTo>
                    <a:pt x="26134" y="480109"/>
                  </a:lnTo>
                  <a:lnTo>
                    <a:pt x="22954" y="492038"/>
                  </a:lnTo>
                  <a:lnTo>
                    <a:pt x="20834" y="495312"/>
                  </a:lnTo>
                  <a:lnTo>
                    <a:pt x="19421" y="492815"/>
                  </a:lnTo>
                  <a:lnTo>
                    <a:pt x="18136" y="436601"/>
                  </a:lnTo>
                  <a:lnTo>
                    <a:pt x="31298" y="374087"/>
                  </a:lnTo>
                  <a:lnTo>
                    <a:pt x="46947" y="338568"/>
                  </a:lnTo>
                  <a:lnTo>
                    <a:pt x="55547" y="332167"/>
                  </a:lnTo>
                  <a:lnTo>
                    <a:pt x="77580" y="328174"/>
                  </a:lnTo>
                  <a:lnTo>
                    <a:pt x="96732" y="333419"/>
                  </a:lnTo>
                  <a:lnTo>
                    <a:pt x="105114" y="338093"/>
                  </a:lnTo>
                  <a:lnTo>
                    <a:pt x="117548" y="352645"/>
                  </a:lnTo>
                  <a:lnTo>
                    <a:pt x="135061" y="390583"/>
                  </a:lnTo>
                  <a:lnTo>
                    <a:pt x="145019" y="453786"/>
                  </a:lnTo>
                  <a:lnTo>
                    <a:pt x="153465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308880" y="556407"/>
              <a:ext cx="129811" cy="162439"/>
            </a:xfrm>
            <a:custGeom>
              <a:avLst/>
              <a:gdLst/>
              <a:ahLst/>
              <a:cxnLst/>
              <a:rect l="0" t="0" r="0" b="0"/>
              <a:pathLst>
                <a:path w="129811" h="162439">
                  <a:moveTo>
                    <a:pt x="102560" y="12131"/>
                  </a:moveTo>
                  <a:lnTo>
                    <a:pt x="91382" y="953"/>
                  </a:lnTo>
                  <a:lnTo>
                    <a:pt x="84579" y="0"/>
                  </a:lnTo>
                  <a:lnTo>
                    <a:pt x="67662" y="5180"/>
                  </a:lnTo>
                  <a:lnTo>
                    <a:pt x="43997" y="21250"/>
                  </a:lnTo>
                  <a:lnTo>
                    <a:pt x="22167" y="46419"/>
                  </a:lnTo>
                  <a:lnTo>
                    <a:pt x="6470" y="76103"/>
                  </a:lnTo>
                  <a:lnTo>
                    <a:pt x="0" y="112714"/>
                  </a:lnTo>
                  <a:lnTo>
                    <a:pt x="4725" y="133264"/>
                  </a:lnTo>
                  <a:lnTo>
                    <a:pt x="9261" y="142019"/>
                  </a:lnTo>
                  <a:lnTo>
                    <a:pt x="23659" y="154867"/>
                  </a:lnTo>
                  <a:lnTo>
                    <a:pt x="32412" y="159931"/>
                  </a:lnTo>
                  <a:lnTo>
                    <a:pt x="51496" y="162438"/>
                  </a:lnTo>
                  <a:lnTo>
                    <a:pt x="61498" y="161469"/>
                  </a:lnTo>
                  <a:lnTo>
                    <a:pt x="81971" y="151033"/>
                  </a:lnTo>
                  <a:lnTo>
                    <a:pt x="118120" y="121327"/>
                  </a:lnTo>
                  <a:lnTo>
                    <a:pt x="127023" y="100827"/>
                  </a:lnTo>
                  <a:lnTo>
                    <a:pt x="129810" y="76118"/>
                  </a:lnTo>
                  <a:lnTo>
                    <a:pt x="124802" y="39409"/>
                  </a:lnTo>
                  <a:lnTo>
                    <a:pt x="113089" y="121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506197" y="517444"/>
              <a:ext cx="357969" cy="215166"/>
            </a:xfrm>
            <a:custGeom>
              <a:avLst/>
              <a:gdLst/>
              <a:ahLst/>
              <a:cxnLst/>
              <a:rect l="0" t="0" r="0" b="0"/>
              <a:pathLst>
                <a:path w="357969" h="215166">
                  <a:moveTo>
                    <a:pt x="0" y="72151"/>
                  </a:moveTo>
                  <a:lnTo>
                    <a:pt x="0" y="130768"/>
                  </a:lnTo>
                  <a:lnTo>
                    <a:pt x="0" y="175584"/>
                  </a:lnTo>
                  <a:lnTo>
                    <a:pt x="1169" y="117824"/>
                  </a:lnTo>
                  <a:lnTo>
                    <a:pt x="11452" y="64752"/>
                  </a:lnTo>
                  <a:lnTo>
                    <a:pt x="14654" y="53181"/>
                  </a:lnTo>
                  <a:lnTo>
                    <a:pt x="20298" y="44296"/>
                  </a:lnTo>
                  <a:lnTo>
                    <a:pt x="35927" y="31305"/>
                  </a:lnTo>
                  <a:lnTo>
                    <a:pt x="41499" y="32053"/>
                  </a:lnTo>
                  <a:lnTo>
                    <a:pt x="45213" y="37230"/>
                  </a:lnTo>
                  <a:lnTo>
                    <a:pt x="63443" y="93840"/>
                  </a:lnTo>
                  <a:lnTo>
                    <a:pt x="66861" y="104158"/>
                  </a:lnTo>
                  <a:lnTo>
                    <a:pt x="66084" y="141036"/>
                  </a:lnTo>
                  <a:lnTo>
                    <a:pt x="65113" y="144981"/>
                  </a:lnTo>
                  <a:lnTo>
                    <a:pt x="64465" y="142931"/>
                  </a:lnTo>
                  <a:lnTo>
                    <a:pt x="64916" y="129345"/>
                  </a:lnTo>
                  <a:lnTo>
                    <a:pt x="81179" y="71627"/>
                  </a:lnTo>
                  <a:lnTo>
                    <a:pt x="87942" y="50861"/>
                  </a:lnTo>
                  <a:lnTo>
                    <a:pt x="93723" y="45090"/>
                  </a:lnTo>
                  <a:lnTo>
                    <a:pt x="101086" y="42412"/>
                  </a:lnTo>
                  <a:lnTo>
                    <a:pt x="109505" y="41797"/>
                  </a:lnTo>
                  <a:lnTo>
                    <a:pt x="125098" y="47352"/>
                  </a:lnTo>
                  <a:lnTo>
                    <a:pt x="132531" y="52109"/>
                  </a:lnTo>
                  <a:lnTo>
                    <a:pt x="143911" y="66753"/>
                  </a:lnTo>
                  <a:lnTo>
                    <a:pt x="160747" y="110339"/>
                  </a:lnTo>
                  <a:lnTo>
                    <a:pt x="166933" y="171245"/>
                  </a:lnTo>
                  <a:lnTo>
                    <a:pt x="167779" y="200811"/>
                  </a:lnTo>
                  <a:lnTo>
                    <a:pt x="169174" y="205888"/>
                  </a:lnTo>
                  <a:lnTo>
                    <a:pt x="171274" y="204593"/>
                  </a:lnTo>
                  <a:lnTo>
                    <a:pt x="192880" y="158186"/>
                  </a:lnTo>
                  <a:lnTo>
                    <a:pt x="206217" y="144314"/>
                  </a:lnTo>
                  <a:lnTo>
                    <a:pt x="259086" y="116417"/>
                  </a:lnTo>
                  <a:lnTo>
                    <a:pt x="311367" y="75542"/>
                  </a:lnTo>
                  <a:lnTo>
                    <a:pt x="319709" y="55331"/>
                  </a:lnTo>
                  <a:lnTo>
                    <a:pt x="321934" y="43390"/>
                  </a:lnTo>
                  <a:lnTo>
                    <a:pt x="318167" y="20764"/>
                  </a:lnTo>
                  <a:lnTo>
                    <a:pt x="313886" y="9817"/>
                  </a:lnTo>
                  <a:lnTo>
                    <a:pt x="306353" y="3689"/>
                  </a:lnTo>
                  <a:lnTo>
                    <a:pt x="285505" y="0"/>
                  </a:lnTo>
                  <a:lnTo>
                    <a:pt x="263761" y="5379"/>
                  </a:lnTo>
                  <a:lnTo>
                    <a:pt x="242399" y="16738"/>
                  </a:lnTo>
                  <a:lnTo>
                    <a:pt x="221207" y="33485"/>
                  </a:lnTo>
                  <a:lnTo>
                    <a:pt x="206329" y="55746"/>
                  </a:lnTo>
                  <a:lnTo>
                    <a:pt x="200723" y="68234"/>
                  </a:lnTo>
                  <a:lnTo>
                    <a:pt x="197615" y="94587"/>
                  </a:lnTo>
                  <a:lnTo>
                    <a:pt x="205151" y="144043"/>
                  </a:lnTo>
                  <a:lnTo>
                    <a:pt x="220143" y="176901"/>
                  </a:lnTo>
                  <a:lnTo>
                    <a:pt x="244992" y="203274"/>
                  </a:lnTo>
                  <a:lnTo>
                    <a:pt x="267592" y="212316"/>
                  </a:lnTo>
                  <a:lnTo>
                    <a:pt x="293235" y="215165"/>
                  </a:lnTo>
                  <a:lnTo>
                    <a:pt x="338466" y="210582"/>
                  </a:lnTo>
                  <a:lnTo>
                    <a:pt x="357968" y="2090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906279" y="210569"/>
              <a:ext cx="21020" cy="536955"/>
            </a:xfrm>
            <a:custGeom>
              <a:avLst/>
              <a:gdLst/>
              <a:ahLst/>
              <a:cxnLst/>
              <a:rect l="0" t="0" r="0" b="0"/>
              <a:pathLst>
                <a:path w="21020" h="536955">
                  <a:moveTo>
                    <a:pt x="0" y="0"/>
                  </a:moveTo>
                  <a:lnTo>
                    <a:pt x="3120" y="48931"/>
                  </a:lnTo>
                  <a:lnTo>
                    <a:pt x="8334" y="103016"/>
                  </a:lnTo>
                  <a:lnTo>
                    <a:pt x="9553" y="147561"/>
                  </a:lnTo>
                  <a:lnTo>
                    <a:pt x="10096" y="194654"/>
                  </a:lnTo>
                  <a:lnTo>
                    <a:pt x="10401" y="250438"/>
                  </a:lnTo>
                  <a:lnTo>
                    <a:pt x="17739" y="303973"/>
                  </a:lnTo>
                  <a:lnTo>
                    <a:pt x="20402" y="358395"/>
                  </a:lnTo>
                  <a:lnTo>
                    <a:pt x="20928" y="414205"/>
                  </a:lnTo>
                  <a:lnTo>
                    <a:pt x="21019" y="467439"/>
                  </a:lnTo>
                  <a:lnTo>
                    <a:pt x="12719" y="525373"/>
                  </a:lnTo>
                  <a:lnTo>
                    <a:pt x="10529" y="536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995542" y="523199"/>
              <a:ext cx="121309" cy="185412"/>
            </a:xfrm>
            <a:custGeom>
              <a:avLst/>
              <a:gdLst/>
              <a:ahLst/>
              <a:cxnLst/>
              <a:rect l="0" t="0" r="0" b="0"/>
              <a:pathLst>
                <a:path w="121309" h="185412">
                  <a:moveTo>
                    <a:pt x="5494" y="66396"/>
                  </a:moveTo>
                  <a:lnTo>
                    <a:pt x="42972" y="74730"/>
                  </a:lnTo>
                  <a:lnTo>
                    <a:pt x="66604" y="73610"/>
                  </a:lnTo>
                  <a:lnTo>
                    <a:pt x="88806" y="65313"/>
                  </a:lnTo>
                  <a:lnTo>
                    <a:pt x="104133" y="50707"/>
                  </a:lnTo>
                  <a:lnTo>
                    <a:pt x="109858" y="41899"/>
                  </a:lnTo>
                  <a:lnTo>
                    <a:pt x="111335" y="33687"/>
                  </a:lnTo>
                  <a:lnTo>
                    <a:pt x="109980" y="25873"/>
                  </a:lnTo>
                  <a:lnTo>
                    <a:pt x="106737" y="18324"/>
                  </a:lnTo>
                  <a:lnTo>
                    <a:pt x="93775" y="6816"/>
                  </a:lnTo>
                  <a:lnTo>
                    <a:pt x="85405" y="2110"/>
                  </a:lnTo>
                  <a:lnTo>
                    <a:pt x="66746" y="0"/>
                  </a:lnTo>
                  <a:lnTo>
                    <a:pt x="47925" y="4132"/>
                  </a:lnTo>
                  <a:lnTo>
                    <a:pt x="16778" y="25848"/>
                  </a:lnTo>
                  <a:lnTo>
                    <a:pt x="9507" y="32345"/>
                  </a:lnTo>
                  <a:lnTo>
                    <a:pt x="1428" y="55162"/>
                  </a:lnTo>
                  <a:lnTo>
                    <a:pt x="0" y="97773"/>
                  </a:lnTo>
                  <a:lnTo>
                    <a:pt x="5392" y="123625"/>
                  </a:lnTo>
                  <a:lnTo>
                    <a:pt x="21581" y="151333"/>
                  </a:lnTo>
                  <a:lnTo>
                    <a:pt x="34481" y="166927"/>
                  </a:lnTo>
                  <a:lnTo>
                    <a:pt x="60486" y="183271"/>
                  </a:lnTo>
                  <a:lnTo>
                    <a:pt x="80238" y="185411"/>
                  </a:lnTo>
                  <a:lnTo>
                    <a:pt x="121308" y="1822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174181" y="502595"/>
              <a:ext cx="129605" cy="199852"/>
            </a:xfrm>
            <a:custGeom>
              <a:avLst/>
              <a:gdLst/>
              <a:ahLst/>
              <a:cxnLst/>
              <a:rect l="0" t="0" r="0" b="0"/>
              <a:pathLst>
                <a:path w="129605" h="199852">
                  <a:moveTo>
                    <a:pt x="100596" y="13301"/>
                  </a:moveTo>
                  <a:lnTo>
                    <a:pt x="89417" y="2123"/>
                  </a:lnTo>
                  <a:lnTo>
                    <a:pt x="82615" y="0"/>
                  </a:lnTo>
                  <a:lnTo>
                    <a:pt x="65698" y="760"/>
                  </a:lnTo>
                  <a:lnTo>
                    <a:pt x="36443" y="13355"/>
                  </a:lnTo>
                  <a:lnTo>
                    <a:pt x="11138" y="31904"/>
                  </a:lnTo>
                  <a:lnTo>
                    <a:pt x="2345" y="51595"/>
                  </a:lnTo>
                  <a:lnTo>
                    <a:pt x="0" y="63397"/>
                  </a:lnTo>
                  <a:lnTo>
                    <a:pt x="777" y="73604"/>
                  </a:lnTo>
                  <a:lnTo>
                    <a:pt x="7879" y="91185"/>
                  </a:lnTo>
                  <a:lnTo>
                    <a:pt x="15388" y="96809"/>
                  </a:lnTo>
                  <a:lnTo>
                    <a:pt x="68650" y="117755"/>
                  </a:lnTo>
                  <a:lnTo>
                    <a:pt x="126560" y="157425"/>
                  </a:lnTo>
                  <a:lnTo>
                    <a:pt x="129604" y="164366"/>
                  </a:lnTo>
                  <a:lnTo>
                    <a:pt x="129293" y="171333"/>
                  </a:lnTo>
                  <a:lnTo>
                    <a:pt x="126746" y="178317"/>
                  </a:lnTo>
                  <a:lnTo>
                    <a:pt x="114558" y="189197"/>
                  </a:lnTo>
                  <a:lnTo>
                    <a:pt x="96273" y="196762"/>
                  </a:lnTo>
                  <a:lnTo>
                    <a:pt x="60840" y="199851"/>
                  </a:lnTo>
                  <a:lnTo>
                    <a:pt x="16368" y="192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358158" y="515896"/>
              <a:ext cx="143058" cy="174525"/>
            </a:xfrm>
            <a:custGeom>
              <a:avLst/>
              <a:gdLst/>
              <a:ahLst/>
              <a:cxnLst/>
              <a:rect l="0" t="0" r="0" b="0"/>
              <a:pathLst>
                <a:path w="143058" h="174525">
                  <a:moveTo>
                    <a:pt x="95603" y="0"/>
                  </a:moveTo>
                  <a:lnTo>
                    <a:pt x="52912" y="3119"/>
                  </a:lnTo>
                  <a:lnTo>
                    <a:pt x="33345" y="9575"/>
                  </a:lnTo>
                  <a:lnTo>
                    <a:pt x="16851" y="20243"/>
                  </a:lnTo>
                  <a:lnTo>
                    <a:pt x="4840" y="35903"/>
                  </a:lnTo>
                  <a:lnTo>
                    <a:pt x="0" y="44992"/>
                  </a:lnTo>
                  <a:lnTo>
                    <a:pt x="282" y="52222"/>
                  </a:lnTo>
                  <a:lnTo>
                    <a:pt x="3980" y="58211"/>
                  </a:lnTo>
                  <a:lnTo>
                    <a:pt x="17447" y="67986"/>
                  </a:lnTo>
                  <a:lnTo>
                    <a:pt x="64817" y="87447"/>
                  </a:lnTo>
                  <a:lnTo>
                    <a:pt x="121979" y="100033"/>
                  </a:lnTo>
                  <a:lnTo>
                    <a:pt x="130735" y="105293"/>
                  </a:lnTo>
                  <a:lnTo>
                    <a:pt x="136572" y="113479"/>
                  </a:lnTo>
                  <a:lnTo>
                    <a:pt x="143057" y="135053"/>
                  </a:lnTo>
                  <a:lnTo>
                    <a:pt x="141277" y="145018"/>
                  </a:lnTo>
                  <a:lnTo>
                    <a:pt x="129941" y="162328"/>
                  </a:lnTo>
                  <a:lnTo>
                    <a:pt x="110084" y="171582"/>
                  </a:lnTo>
                  <a:lnTo>
                    <a:pt x="85662" y="174524"/>
                  </a:lnTo>
                  <a:lnTo>
                    <a:pt x="38094" y="166882"/>
                  </a:lnTo>
                  <a:lnTo>
                    <a:pt x="11375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731965" y="514942"/>
              <a:ext cx="125181" cy="371213"/>
            </a:xfrm>
            <a:custGeom>
              <a:avLst/>
              <a:gdLst/>
              <a:ahLst/>
              <a:cxnLst/>
              <a:rect l="0" t="0" r="0" b="0"/>
              <a:pathLst>
                <a:path w="125181" h="371213">
                  <a:moveTo>
                    <a:pt x="6066" y="127296"/>
                  </a:moveTo>
                  <a:lnTo>
                    <a:pt x="0" y="160918"/>
                  </a:lnTo>
                  <a:lnTo>
                    <a:pt x="4521" y="215739"/>
                  </a:lnTo>
                  <a:lnTo>
                    <a:pt x="8728" y="265415"/>
                  </a:lnTo>
                  <a:lnTo>
                    <a:pt x="14264" y="314059"/>
                  </a:lnTo>
                  <a:lnTo>
                    <a:pt x="21183" y="371212"/>
                  </a:lnTo>
                  <a:lnTo>
                    <a:pt x="18484" y="370625"/>
                  </a:lnTo>
                  <a:lnTo>
                    <a:pt x="14345" y="366725"/>
                  </a:lnTo>
                  <a:lnTo>
                    <a:pt x="9745" y="346792"/>
                  </a:lnTo>
                  <a:lnTo>
                    <a:pt x="6792" y="286337"/>
                  </a:lnTo>
                  <a:lnTo>
                    <a:pt x="6281" y="229791"/>
                  </a:lnTo>
                  <a:lnTo>
                    <a:pt x="6130" y="174172"/>
                  </a:lnTo>
                  <a:lnTo>
                    <a:pt x="6085" y="120648"/>
                  </a:lnTo>
                  <a:lnTo>
                    <a:pt x="7239" y="58566"/>
                  </a:lnTo>
                  <a:lnTo>
                    <a:pt x="11657" y="29679"/>
                  </a:lnTo>
                  <a:lnTo>
                    <a:pt x="16812" y="18934"/>
                  </a:lnTo>
                  <a:lnTo>
                    <a:pt x="31899" y="3876"/>
                  </a:lnTo>
                  <a:lnTo>
                    <a:pt x="40836" y="562"/>
                  </a:lnTo>
                  <a:lnTo>
                    <a:pt x="60124" y="0"/>
                  </a:lnTo>
                  <a:lnTo>
                    <a:pt x="77274" y="6769"/>
                  </a:lnTo>
                  <a:lnTo>
                    <a:pt x="92696" y="18746"/>
                  </a:lnTo>
                  <a:lnTo>
                    <a:pt x="113363" y="45220"/>
                  </a:lnTo>
                  <a:lnTo>
                    <a:pt x="123163" y="65081"/>
                  </a:lnTo>
                  <a:lnTo>
                    <a:pt x="125180" y="88727"/>
                  </a:lnTo>
                  <a:lnTo>
                    <a:pt x="121007" y="112494"/>
                  </a:lnTo>
                  <a:lnTo>
                    <a:pt x="105503" y="139028"/>
                  </a:lnTo>
                  <a:lnTo>
                    <a:pt x="92764" y="154347"/>
                  </a:lnTo>
                  <a:lnTo>
                    <a:pt x="50238" y="178879"/>
                  </a:lnTo>
                  <a:lnTo>
                    <a:pt x="27123" y="1904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853844" y="500619"/>
              <a:ext cx="178986" cy="173205"/>
            </a:xfrm>
            <a:custGeom>
              <a:avLst/>
              <a:gdLst/>
              <a:ahLst/>
              <a:cxnLst/>
              <a:rect l="0" t="0" r="0" b="0"/>
              <a:pathLst>
                <a:path w="178986" h="173205">
                  <a:moveTo>
                    <a:pt x="0" y="88976"/>
                  </a:moveTo>
                  <a:lnTo>
                    <a:pt x="58617" y="88976"/>
                  </a:lnTo>
                  <a:lnTo>
                    <a:pt x="111621" y="79401"/>
                  </a:lnTo>
                  <a:lnTo>
                    <a:pt x="135007" y="68733"/>
                  </a:lnTo>
                  <a:lnTo>
                    <a:pt x="150860" y="53073"/>
                  </a:lnTo>
                  <a:lnTo>
                    <a:pt x="156725" y="43984"/>
                  </a:lnTo>
                  <a:lnTo>
                    <a:pt x="158296" y="34415"/>
                  </a:lnTo>
                  <a:lnTo>
                    <a:pt x="153802" y="14424"/>
                  </a:lnTo>
                  <a:lnTo>
                    <a:pt x="146989" y="7689"/>
                  </a:lnTo>
                  <a:lnTo>
                    <a:pt x="126940" y="206"/>
                  </a:lnTo>
                  <a:lnTo>
                    <a:pt x="105551" y="0"/>
                  </a:lnTo>
                  <a:lnTo>
                    <a:pt x="85516" y="4978"/>
                  </a:lnTo>
                  <a:lnTo>
                    <a:pt x="53590" y="27237"/>
                  </a:lnTo>
                  <a:lnTo>
                    <a:pt x="40196" y="41650"/>
                  </a:lnTo>
                  <a:lnTo>
                    <a:pt x="30343" y="59753"/>
                  </a:lnTo>
                  <a:lnTo>
                    <a:pt x="28304" y="82617"/>
                  </a:lnTo>
                  <a:lnTo>
                    <a:pt x="32467" y="107207"/>
                  </a:lnTo>
                  <a:lnTo>
                    <a:pt x="42116" y="129834"/>
                  </a:lnTo>
                  <a:lnTo>
                    <a:pt x="60443" y="148470"/>
                  </a:lnTo>
                  <a:lnTo>
                    <a:pt x="84185" y="162211"/>
                  </a:lnTo>
                  <a:lnTo>
                    <a:pt x="137556" y="171033"/>
                  </a:lnTo>
                  <a:lnTo>
                    <a:pt x="178985" y="1732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031803" y="532266"/>
              <a:ext cx="137897" cy="134148"/>
            </a:xfrm>
            <a:custGeom>
              <a:avLst/>
              <a:gdLst/>
              <a:ahLst/>
              <a:cxnLst/>
              <a:rect l="0" t="0" r="0" b="0"/>
              <a:pathLst>
                <a:path w="137897" h="134148">
                  <a:moveTo>
                    <a:pt x="137896" y="67858"/>
                  </a:moveTo>
                  <a:lnTo>
                    <a:pt x="134777" y="25166"/>
                  </a:lnTo>
                  <a:lnTo>
                    <a:pt x="132307" y="14830"/>
                  </a:lnTo>
                  <a:lnTo>
                    <a:pt x="125981" y="7940"/>
                  </a:lnTo>
                  <a:lnTo>
                    <a:pt x="106475" y="283"/>
                  </a:lnTo>
                  <a:lnTo>
                    <a:pt x="85327" y="0"/>
                  </a:lnTo>
                  <a:lnTo>
                    <a:pt x="65399" y="4944"/>
                  </a:lnTo>
                  <a:lnTo>
                    <a:pt x="20624" y="33721"/>
                  </a:lnTo>
                  <a:lnTo>
                    <a:pt x="6616" y="50346"/>
                  </a:lnTo>
                  <a:lnTo>
                    <a:pt x="1243" y="59693"/>
                  </a:lnTo>
                  <a:lnTo>
                    <a:pt x="0" y="69434"/>
                  </a:lnTo>
                  <a:lnTo>
                    <a:pt x="4859" y="89615"/>
                  </a:lnTo>
                  <a:lnTo>
                    <a:pt x="20749" y="115119"/>
                  </a:lnTo>
                  <a:lnTo>
                    <a:pt x="36698" y="127077"/>
                  </a:lnTo>
                  <a:lnTo>
                    <a:pt x="45864" y="131904"/>
                  </a:lnTo>
                  <a:lnTo>
                    <a:pt x="65408" y="134147"/>
                  </a:lnTo>
                  <a:lnTo>
                    <a:pt x="85792" y="130075"/>
                  </a:lnTo>
                  <a:lnTo>
                    <a:pt x="106550" y="120466"/>
                  </a:lnTo>
                  <a:lnTo>
                    <a:pt x="121235" y="105277"/>
                  </a:lnTo>
                  <a:lnTo>
                    <a:pt x="130491" y="85659"/>
                  </a:lnTo>
                  <a:lnTo>
                    <a:pt x="134532" y="52985"/>
                  </a:lnTo>
                  <a:lnTo>
                    <a:pt x="133314" y="47414"/>
                  </a:lnTo>
                  <a:lnTo>
                    <a:pt x="127368" y="362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201285" y="516052"/>
              <a:ext cx="95430" cy="335340"/>
            </a:xfrm>
            <a:custGeom>
              <a:avLst/>
              <a:gdLst/>
              <a:ahLst/>
              <a:cxnLst/>
              <a:rect l="0" t="0" r="0" b="0"/>
              <a:pathLst>
                <a:path w="95430" h="335340">
                  <a:moveTo>
                    <a:pt x="0" y="105129"/>
                  </a:moveTo>
                  <a:lnTo>
                    <a:pt x="17958" y="167409"/>
                  </a:lnTo>
                  <a:lnTo>
                    <a:pt x="31667" y="221460"/>
                  </a:lnTo>
                  <a:lnTo>
                    <a:pt x="40050" y="282786"/>
                  </a:lnTo>
                  <a:lnTo>
                    <a:pt x="40536" y="334631"/>
                  </a:lnTo>
                  <a:lnTo>
                    <a:pt x="38722" y="335339"/>
                  </a:lnTo>
                  <a:lnTo>
                    <a:pt x="36343" y="332302"/>
                  </a:lnTo>
                  <a:lnTo>
                    <a:pt x="25289" y="285400"/>
                  </a:lnTo>
                  <a:lnTo>
                    <a:pt x="18773" y="226049"/>
                  </a:lnTo>
                  <a:lnTo>
                    <a:pt x="12157" y="168659"/>
                  </a:lnTo>
                  <a:lnTo>
                    <a:pt x="3614" y="108233"/>
                  </a:lnTo>
                  <a:lnTo>
                    <a:pt x="3833" y="47424"/>
                  </a:lnTo>
                  <a:lnTo>
                    <a:pt x="9892" y="24500"/>
                  </a:lnTo>
                  <a:lnTo>
                    <a:pt x="20384" y="6513"/>
                  </a:lnTo>
                  <a:lnTo>
                    <a:pt x="27627" y="1950"/>
                  </a:lnTo>
                  <a:lnTo>
                    <a:pt x="45034" y="0"/>
                  </a:lnTo>
                  <a:lnTo>
                    <a:pt x="61349" y="6152"/>
                  </a:lnTo>
                  <a:lnTo>
                    <a:pt x="76399" y="17856"/>
                  </a:lnTo>
                  <a:lnTo>
                    <a:pt x="90887" y="34755"/>
                  </a:lnTo>
                  <a:lnTo>
                    <a:pt x="94516" y="44175"/>
                  </a:lnTo>
                  <a:lnTo>
                    <a:pt x="95429" y="64000"/>
                  </a:lnTo>
                  <a:lnTo>
                    <a:pt x="88816" y="81390"/>
                  </a:lnTo>
                  <a:lnTo>
                    <a:pt x="83777" y="89303"/>
                  </a:lnTo>
                  <a:lnTo>
                    <a:pt x="65700" y="101215"/>
                  </a:lnTo>
                  <a:lnTo>
                    <a:pt x="32334" y="111378"/>
                  </a:lnTo>
                  <a:lnTo>
                    <a:pt x="0" y="1156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329822" y="273740"/>
              <a:ext cx="29391" cy="368499"/>
            </a:xfrm>
            <a:custGeom>
              <a:avLst/>
              <a:gdLst/>
              <a:ahLst/>
              <a:cxnLst/>
              <a:rect l="0" t="0" r="0" b="0"/>
              <a:pathLst>
                <a:path w="29391" h="368499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8" y="121132"/>
                  </a:lnTo>
                  <a:lnTo>
                    <a:pt x="13527" y="173152"/>
                  </a:lnTo>
                  <a:lnTo>
                    <a:pt x="22870" y="227429"/>
                  </a:lnTo>
                  <a:lnTo>
                    <a:pt x="27458" y="280556"/>
                  </a:lnTo>
                  <a:lnTo>
                    <a:pt x="29009" y="338995"/>
                  </a:lnTo>
                  <a:lnTo>
                    <a:pt x="2939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390798" y="430666"/>
              <a:ext cx="159624" cy="235492"/>
            </a:xfrm>
            <a:custGeom>
              <a:avLst/>
              <a:gdLst/>
              <a:ahLst/>
              <a:cxnLst/>
              <a:rect l="0" t="0" r="0" b="0"/>
              <a:pathLst>
                <a:path w="159624" h="235492">
                  <a:moveTo>
                    <a:pt x="0" y="127344"/>
                  </a:moveTo>
                  <a:lnTo>
                    <a:pt x="16767" y="116165"/>
                  </a:lnTo>
                  <a:lnTo>
                    <a:pt x="72325" y="104468"/>
                  </a:lnTo>
                  <a:lnTo>
                    <a:pt x="124991" y="87330"/>
                  </a:lnTo>
                  <a:lnTo>
                    <a:pt x="141729" y="76025"/>
                  </a:lnTo>
                  <a:lnTo>
                    <a:pt x="153847" y="60082"/>
                  </a:lnTo>
                  <a:lnTo>
                    <a:pt x="158716" y="50917"/>
                  </a:lnTo>
                  <a:lnTo>
                    <a:pt x="159623" y="42467"/>
                  </a:lnTo>
                  <a:lnTo>
                    <a:pt x="154391" y="26840"/>
                  </a:lnTo>
                  <a:lnTo>
                    <a:pt x="138028" y="12096"/>
                  </a:lnTo>
                  <a:lnTo>
                    <a:pt x="127114" y="4888"/>
                  </a:lnTo>
                  <a:lnTo>
                    <a:pt x="102509" y="0"/>
                  </a:lnTo>
                  <a:lnTo>
                    <a:pt x="78315" y="2896"/>
                  </a:lnTo>
                  <a:lnTo>
                    <a:pt x="51540" y="17681"/>
                  </a:lnTo>
                  <a:lnTo>
                    <a:pt x="36165" y="30252"/>
                  </a:lnTo>
                  <a:lnTo>
                    <a:pt x="27771" y="49877"/>
                  </a:lnTo>
                  <a:lnTo>
                    <a:pt x="22383" y="106193"/>
                  </a:lnTo>
                  <a:lnTo>
                    <a:pt x="27039" y="145253"/>
                  </a:lnTo>
                  <a:lnTo>
                    <a:pt x="41417" y="184643"/>
                  </a:lnTo>
                  <a:lnTo>
                    <a:pt x="66084" y="214771"/>
                  </a:lnTo>
                  <a:lnTo>
                    <a:pt x="95619" y="232927"/>
                  </a:lnTo>
                  <a:lnTo>
                    <a:pt x="116197" y="235491"/>
                  </a:lnTo>
                  <a:lnTo>
                    <a:pt x="157927" y="2326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802794" y="244997"/>
              <a:ext cx="114429" cy="439356"/>
            </a:xfrm>
            <a:custGeom>
              <a:avLst/>
              <a:gdLst/>
              <a:ahLst/>
              <a:cxnLst/>
              <a:rect l="0" t="0" r="0" b="0"/>
              <a:pathLst>
                <a:path w="114429" h="439356">
                  <a:moveTo>
                    <a:pt x="72315" y="439355"/>
                  </a:moveTo>
                  <a:lnTo>
                    <a:pt x="65079" y="411799"/>
                  </a:lnTo>
                  <a:lnTo>
                    <a:pt x="59317" y="358696"/>
                  </a:lnTo>
                  <a:lnTo>
                    <a:pt x="43913" y="295719"/>
                  </a:lnTo>
                  <a:lnTo>
                    <a:pt x="30136" y="241227"/>
                  </a:lnTo>
                  <a:lnTo>
                    <a:pt x="19653" y="187238"/>
                  </a:lnTo>
                  <a:lnTo>
                    <a:pt x="5630" y="127771"/>
                  </a:lnTo>
                  <a:lnTo>
                    <a:pt x="0" y="73824"/>
                  </a:lnTo>
                  <a:lnTo>
                    <a:pt x="1365" y="33262"/>
                  </a:lnTo>
                  <a:lnTo>
                    <a:pt x="9976" y="9695"/>
                  </a:lnTo>
                  <a:lnTo>
                    <a:pt x="17887" y="3176"/>
                  </a:lnTo>
                  <a:lnTo>
                    <a:pt x="27841" y="0"/>
                  </a:lnTo>
                  <a:lnTo>
                    <a:pt x="64207" y="1120"/>
                  </a:lnTo>
                  <a:lnTo>
                    <a:pt x="87428" y="7108"/>
                  </a:lnTo>
                  <a:lnTo>
                    <a:pt x="114428" y="287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759295" y="484310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5006" y="16789"/>
                  </a:lnTo>
                  <a:lnTo>
                    <a:pt x="43792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916254" y="494839"/>
              <a:ext cx="138564" cy="164606"/>
            </a:xfrm>
            <a:custGeom>
              <a:avLst/>
              <a:gdLst/>
              <a:ahLst/>
              <a:cxnLst/>
              <a:rect l="0" t="0" r="0" b="0"/>
              <a:pathLst>
                <a:path w="138564" h="164606">
                  <a:moveTo>
                    <a:pt x="95725" y="21057"/>
                  </a:moveTo>
                  <a:lnTo>
                    <a:pt x="78957" y="15468"/>
                  </a:lnTo>
                  <a:lnTo>
                    <a:pt x="61367" y="15843"/>
                  </a:lnTo>
                  <a:lnTo>
                    <a:pt x="43020" y="21079"/>
                  </a:lnTo>
                  <a:lnTo>
                    <a:pt x="27067" y="31205"/>
                  </a:lnTo>
                  <a:lnTo>
                    <a:pt x="4932" y="55649"/>
                  </a:lnTo>
                  <a:lnTo>
                    <a:pt x="0" y="78155"/>
                  </a:lnTo>
                  <a:lnTo>
                    <a:pt x="323" y="90708"/>
                  </a:lnTo>
                  <a:lnTo>
                    <a:pt x="10041" y="117134"/>
                  </a:lnTo>
                  <a:lnTo>
                    <a:pt x="26057" y="140967"/>
                  </a:lnTo>
                  <a:lnTo>
                    <a:pt x="44874" y="155459"/>
                  </a:lnTo>
                  <a:lnTo>
                    <a:pt x="80787" y="164605"/>
                  </a:lnTo>
                  <a:lnTo>
                    <a:pt x="101175" y="160505"/>
                  </a:lnTo>
                  <a:lnTo>
                    <a:pt x="109886" y="156136"/>
                  </a:lnTo>
                  <a:lnTo>
                    <a:pt x="125806" y="138804"/>
                  </a:lnTo>
                  <a:lnTo>
                    <a:pt x="133327" y="127631"/>
                  </a:lnTo>
                  <a:lnTo>
                    <a:pt x="138563" y="102738"/>
                  </a:lnTo>
                  <a:lnTo>
                    <a:pt x="135821" y="77247"/>
                  </a:lnTo>
                  <a:lnTo>
                    <a:pt x="121123" y="44335"/>
                  </a:lnTo>
                  <a:lnTo>
                    <a:pt x="101950" y="20415"/>
                  </a:lnTo>
                  <a:lnTo>
                    <a:pt x="7466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098999" y="523651"/>
              <a:ext cx="126671" cy="153218"/>
            </a:xfrm>
            <a:custGeom>
              <a:avLst/>
              <a:gdLst/>
              <a:ahLst/>
              <a:cxnLst/>
              <a:rect l="0" t="0" r="0" b="0"/>
              <a:pathLst>
                <a:path w="126671" h="153218">
                  <a:moveTo>
                    <a:pt x="81436" y="13302"/>
                  </a:moveTo>
                  <a:lnTo>
                    <a:pt x="70257" y="2123"/>
                  </a:lnTo>
                  <a:lnTo>
                    <a:pt x="63455" y="0"/>
                  </a:lnTo>
                  <a:lnTo>
                    <a:pt x="46539" y="761"/>
                  </a:lnTo>
                  <a:lnTo>
                    <a:pt x="30441" y="8118"/>
                  </a:lnTo>
                  <a:lnTo>
                    <a:pt x="22873" y="13356"/>
                  </a:lnTo>
                  <a:lnTo>
                    <a:pt x="11344" y="28534"/>
                  </a:lnTo>
                  <a:lnTo>
                    <a:pt x="3490" y="48148"/>
                  </a:lnTo>
                  <a:lnTo>
                    <a:pt x="0" y="72463"/>
                  </a:lnTo>
                  <a:lnTo>
                    <a:pt x="4688" y="95748"/>
                  </a:lnTo>
                  <a:lnTo>
                    <a:pt x="20482" y="125468"/>
                  </a:lnTo>
                  <a:lnTo>
                    <a:pt x="34458" y="140362"/>
                  </a:lnTo>
                  <a:lnTo>
                    <a:pt x="52369" y="150882"/>
                  </a:lnTo>
                  <a:lnTo>
                    <a:pt x="72026" y="153217"/>
                  </a:lnTo>
                  <a:lnTo>
                    <a:pt x="91292" y="149186"/>
                  </a:lnTo>
                  <a:lnTo>
                    <a:pt x="107654" y="139595"/>
                  </a:lnTo>
                  <a:lnTo>
                    <a:pt x="119604" y="124415"/>
                  </a:lnTo>
                  <a:lnTo>
                    <a:pt x="124429" y="115453"/>
                  </a:lnTo>
                  <a:lnTo>
                    <a:pt x="126670" y="93017"/>
                  </a:lnTo>
                  <a:lnTo>
                    <a:pt x="118577" y="46076"/>
                  </a:lnTo>
                  <a:lnTo>
                    <a:pt x="106132" y="27478"/>
                  </a:lnTo>
                  <a:lnTo>
                    <a:pt x="90073" y="13753"/>
                  </a:lnTo>
                  <a:lnTo>
                    <a:pt x="60379" y="27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263862" y="293508"/>
              <a:ext cx="136661" cy="391490"/>
            </a:xfrm>
            <a:custGeom>
              <a:avLst/>
              <a:gdLst/>
              <a:ahLst/>
              <a:cxnLst/>
              <a:rect l="0" t="0" r="0" b="0"/>
              <a:pathLst>
                <a:path w="136661" h="391490">
                  <a:moveTo>
                    <a:pt x="53444" y="348730"/>
                  </a:moveTo>
                  <a:lnTo>
                    <a:pt x="64622" y="359908"/>
                  </a:lnTo>
                  <a:lnTo>
                    <a:pt x="71425" y="362031"/>
                  </a:lnTo>
                  <a:lnTo>
                    <a:pt x="88341" y="361271"/>
                  </a:lnTo>
                  <a:lnTo>
                    <a:pt x="95426" y="355921"/>
                  </a:lnTo>
                  <a:lnTo>
                    <a:pt x="106417" y="337498"/>
                  </a:lnTo>
                  <a:lnTo>
                    <a:pt x="113593" y="300818"/>
                  </a:lnTo>
                  <a:lnTo>
                    <a:pt x="109032" y="277133"/>
                  </a:lnTo>
                  <a:lnTo>
                    <a:pt x="93310" y="247187"/>
                  </a:lnTo>
                  <a:lnTo>
                    <a:pt x="87041" y="238921"/>
                  </a:lnTo>
                  <a:lnTo>
                    <a:pt x="67595" y="229736"/>
                  </a:lnTo>
                  <a:lnTo>
                    <a:pt x="55859" y="227287"/>
                  </a:lnTo>
                  <a:lnTo>
                    <a:pt x="45695" y="227993"/>
                  </a:lnTo>
                  <a:lnTo>
                    <a:pt x="28163" y="235018"/>
                  </a:lnTo>
                  <a:lnTo>
                    <a:pt x="12572" y="252178"/>
                  </a:lnTo>
                  <a:lnTo>
                    <a:pt x="5139" y="263305"/>
                  </a:lnTo>
                  <a:lnTo>
                    <a:pt x="0" y="288146"/>
                  </a:lnTo>
                  <a:lnTo>
                    <a:pt x="6232" y="336633"/>
                  </a:lnTo>
                  <a:lnTo>
                    <a:pt x="26586" y="369322"/>
                  </a:lnTo>
                  <a:lnTo>
                    <a:pt x="45016" y="384398"/>
                  </a:lnTo>
                  <a:lnTo>
                    <a:pt x="54844" y="390056"/>
                  </a:lnTo>
                  <a:lnTo>
                    <a:pt x="63736" y="391489"/>
                  </a:lnTo>
                  <a:lnTo>
                    <a:pt x="72003" y="390104"/>
                  </a:lnTo>
                  <a:lnTo>
                    <a:pt x="87428" y="382326"/>
                  </a:lnTo>
                  <a:lnTo>
                    <a:pt x="102082" y="371070"/>
                  </a:lnTo>
                  <a:lnTo>
                    <a:pt x="113276" y="348910"/>
                  </a:lnTo>
                  <a:lnTo>
                    <a:pt x="129992" y="287024"/>
                  </a:lnTo>
                  <a:lnTo>
                    <a:pt x="135397" y="224642"/>
                  </a:lnTo>
                  <a:lnTo>
                    <a:pt x="136660" y="181276"/>
                  </a:lnTo>
                  <a:lnTo>
                    <a:pt x="136052" y="138605"/>
                  </a:lnTo>
                  <a:lnTo>
                    <a:pt x="129133" y="77460"/>
                  </a:lnTo>
                  <a:lnTo>
                    <a:pt x="116314" y="16812"/>
                  </a:lnTo>
                  <a:lnTo>
                    <a:pt x="112905" y="4619"/>
                  </a:lnTo>
                  <a:lnTo>
                    <a:pt x="109462" y="0"/>
                  </a:lnTo>
                  <a:lnTo>
                    <a:pt x="105998" y="430"/>
                  </a:lnTo>
                  <a:lnTo>
                    <a:pt x="99028" y="10266"/>
                  </a:lnTo>
                  <a:lnTo>
                    <a:pt x="92030" y="26336"/>
                  </a:lnTo>
                  <a:lnTo>
                    <a:pt x="86412" y="88125"/>
                  </a:lnTo>
                  <a:lnTo>
                    <a:pt x="82183" y="144698"/>
                  </a:lnTo>
                  <a:lnTo>
                    <a:pt x="79085" y="170311"/>
                  </a:lnTo>
                  <a:lnTo>
                    <a:pt x="83918" y="217616"/>
                  </a:lnTo>
                  <a:lnTo>
                    <a:pt x="92758" y="267507"/>
                  </a:lnTo>
                  <a:lnTo>
                    <a:pt x="106226" y="320641"/>
                  </a:lnTo>
                  <a:lnTo>
                    <a:pt x="116614" y="3487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496290" y="63170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74316" y="1698882"/>
            <a:ext cx="741705" cy="454405"/>
            <a:chOff x="374316" y="1698882"/>
            <a:chExt cx="741705" cy="454405"/>
          </a:xfrm>
        </p:grpSpPr>
        <p:sp>
          <p:nvSpPr>
            <p:cNvPr id="36" name="Freeform 35"/>
            <p:cNvSpPr/>
            <p:nvPr/>
          </p:nvSpPr>
          <p:spPr>
            <a:xfrm>
              <a:off x="374316" y="1698882"/>
              <a:ext cx="317674" cy="454405"/>
            </a:xfrm>
            <a:custGeom>
              <a:avLst/>
              <a:gdLst/>
              <a:ahLst/>
              <a:cxnLst/>
              <a:rect l="0" t="0" r="0" b="0"/>
              <a:pathLst>
                <a:path w="317674" h="454405">
                  <a:moveTo>
                    <a:pt x="225808" y="38320"/>
                  </a:moveTo>
                  <a:lnTo>
                    <a:pt x="176256" y="9011"/>
                  </a:lnTo>
                  <a:lnTo>
                    <a:pt x="136906" y="0"/>
                  </a:lnTo>
                  <a:lnTo>
                    <a:pt x="112597" y="4131"/>
                  </a:lnTo>
                  <a:lnTo>
                    <a:pt x="50171" y="30682"/>
                  </a:lnTo>
                  <a:lnTo>
                    <a:pt x="13820" y="56438"/>
                  </a:lnTo>
                  <a:lnTo>
                    <a:pt x="7273" y="65607"/>
                  </a:lnTo>
                  <a:lnTo>
                    <a:pt x="0" y="88272"/>
                  </a:lnTo>
                  <a:lnTo>
                    <a:pt x="1494" y="127340"/>
                  </a:lnTo>
                  <a:lnTo>
                    <a:pt x="14935" y="162962"/>
                  </a:lnTo>
                  <a:lnTo>
                    <a:pt x="23225" y="170547"/>
                  </a:lnTo>
                  <a:lnTo>
                    <a:pt x="44914" y="178976"/>
                  </a:lnTo>
                  <a:lnTo>
                    <a:pt x="96966" y="184387"/>
                  </a:lnTo>
                  <a:lnTo>
                    <a:pt x="149188" y="188575"/>
                  </a:lnTo>
                  <a:lnTo>
                    <a:pt x="211602" y="197577"/>
                  </a:lnTo>
                  <a:lnTo>
                    <a:pt x="267438" y="225422"/>
                  </a:lnTo>
                  <a:lnTo>
                    <a:pt x="293775" y="251295"/>
                  </a:lnTo>
                  <a:lnTo>
                    <a:pt x="310807" y="286777"/>
                  </a:lnTo>
                  <a:lnTo>
                    <a:pt x="317673" y="326926"/>
                  </a:lnTo>
                  <a:lnTo>
                    <a:pt x="314119" y="362868"/>
                  </a:lnTo>
                  <a:lnTo>
                    <a:pt x="300067" y="395745"/>
                  </a:lnTo>
                  <a:lnTo>
                    <a:pt x="275497" y="422124"/>
                  </a:lnTo>
                  <a:lnTo>
                    <a:pt x="245990" y="444758"/>
                  </a:lnTo>
                  <a:lnTo>
                    <a:pt x="219180" y="452925"/>
                  </a:lnTo>
                  <a:lnTo>
                    <a:pt x="177441" y="454404"/>
                  </a:lnTo>
                  <a:lnTo>
                    <a:pt x="119916" y="441246"/>
                  </a:lnTo>
                  <a:lnTo>
                    <a:pt x="76426" y="427743"/>
                  </a:lnTo>
                  <a:lnTo>
                    <a:pt x="57352" y="4173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000207" y="1874072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52386" y="1795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457664" y="2632124"/>
            <a:ext cx="668886" cy="421740"/>
            <a:chOff x="457664" y="2632124"/>
            <a:chExt cx="668886" cy="421740"/>
          </a:xfrm>
        </p:grpSpPr>
        <p:sp>
          <p:nvSpPr>
            <p:cNvPr id="39" name="Freeform 38"/>
            <p:cNvSpPr/>
            <p:nvPr/>
          </p:nvSpPr>
          <p:spPr>
            <a:xfrm>
              <a:off x="457664" y="2632124"/>
              <a:ext cx="237217" cy="421740"/>
            </a:xfrm>
            <a:custGeom>
              <a:avLst/>
              <a:gdLst/>
              <a:ahLst/>
              <a:cxnLst/>
              <a:rect l="0" t="0" r="0" b="0"/>
              <a:pathLst>
                <a:path w="237217" h="421740">
                  <a:moveTo>
                    <a:pt x="5589" y="31585"/>
                  </a:moveTo>
                  <a:lnTo>
                    <a:pt x="0" y="48353"/>
                  </a:lnTo>
                  <a:lnTo>
                    <a:pt x="3495" y="69063"/>
                  </a:lnTo>
                  <a:lnTo>
                    <a:pt x="19214" y="120487"/>
                  </a:lnTo>
                  <a:lnTo>
                    <a:pt x="33584" y="169639"/>
                  </a:lnTo>
                  <a:lnTo>
                    <a:pt x="47687" y="227008"/>
                  </a:lnTo>
                  <a:lnTo>
                    <a:pt x="61738" y="284007"/>
                  </a:lnTo>
                  <a:lnTo>
                    <a:pt x="77858" y="334364"/>
                  </a:lnTo>
                  <a:lnTo>
                    <a:pt x="95861" y="394207"/>
                  </a:lnTo>
                  <a:lnTo>
                    <a:pt x="103422" y="418529"/>
                  </a:lnTo>
                  <a:lnTo>
                    <a:pt x="107076" y="421739"/>
                  </a:lnTo>
                  <a:lnTo>
                    <a:pt x="110682" y="419199"/>
                  </a:lnTo>
                  <a:lnTo>
                    <a:pt x="124874" y="381502"/>
                  </a:lnTo>
                  <a:lnTo>
                    <a:pt x="138943" y="328996"/>
                  </a:lnTo>
                  <a:lnTo>
                    <a:pt x="152987" y="276683"/>
                  </a:lnTo>
                  <a:lnTo>
                    <a:pt x="167026" y="221030"/>
                  </a:lnTo>
                  <a:lnTo>
                    <a:pt x="181064" y="168182"/>
                  </a:lnTo>
                  <a:lnTo>
                    <a:pt x="195102" y="106964"/>
                  </a:lnTo>
                  <a:lnTo>
                    <a:pt x="212650" y="43721"/>
                  </a:lnTo>
                  <a:lnTo>
                    <a:pt x="223178" y="14514"/>
                  </a:lnTo>
                  <a:lnTo>
                    <a:pt x="23721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042321" y="2766222"/>
              <a:ext cx="84229" cy="13302"/>
            </a:xfrm>
            <a:custGeom>
              <a:avLst/>
              <a:gdLst/>
              <a:ahLst/>
              <a:cxnLst/>
              <a:rect l="0" t="0" r="0" b="0"/>
              <a:pathLst>
                <a:path w="84229" h="13302">
                  <a:moveTo>
                    <a:pt x="84228" y="13301"/>
                  </a:moveTo>
                  <a:lnTo>
                    <a:pt x="73049" y="2122"/>
                  </a:lnTo>
                  <a:lnTo>
                    <a:pt x="66247" y="0"/>
                  </a:lnTo>
                  <a:lnTo>
                    <a:pt x="30113" y="1878"/>
                  </a:lnTo>
                  <a:lnTo>
                    <a:pt x="0" y="27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348946" y="3467950"/>
            <a:ext cx="967117" cy="353895"/>
            <a:chOff x="348946" y="3467950"/>
            <a:chExt cx="967117" cy="353895"/>
          </a:xfrm>
        </p:grpSpPr>
        <p:sp>
          <p:nvSpPr>
            <p:cNvPr id="42" name="Freeform 41"/>
            <p:cNvSpPr/>
            <p:nvPr/>
          </p:nvSpPr>
          <p:spPr>
            <a:xfrm>
              <a:off x="348946" y="3469141"/>
              <a:ext cx="287311" cy="342176"/>
            </a:xfrm>
            <a:custGeom>
              <a:avLst/>
              <a:gdLst/>
              <a:ahLst/>
              <a:cxnLst/>
              <a:rect l="0" t="0" r="0" b="0"/>
              <a:pathLst>
                <a:path w="287311" h="342176">
                  <a:moveTo>
                    <a:pt x="40608" y="331646"/>
                  </a:moveTo>
                  <a:lnTo>
                    <a:pt x="23819" y="276602"/>
                  </a:lnTo>
                  <a:lnTo>
                    <a:pt x="17275" y="222074"/>
                  </a:lnTo>
                  <a:lnTo>
                    <a:pt x="10652" y="160914"/>
                  </a:lnTo>
                  <a:lnTo>
                    <a:pt x="8175" y="104942"/>
                  </a:lnTo>
                  <a:lnTo>
                    <a:pt x="0" y="42436"/>
                  </a:lnTo>
                  <a:lnTo>
                    <a:pt x="5402" y="21394"/>
                  </a:lnTo>
                  <a:lnTo>
                    <a:pt x="10119" y="12508"/>
                  </a:lnTo>
                  <a:lnTo>
                    <a:pt x="17942" y="6583"/>
                  </a:lnTo>
                  <a:lnTo>
                    <a:pt x="39113" y="0"/>
                  </a:lnTo>
                  <a:lnTo>
                    <a:pt x="71750" y="1884"/>
                  </a:lnTo>
                  <a:lnTo>
                    <a:pt x="114220" y="14171"/>
                  </a:lnTo>
                  <a:lnTo>
                    <a:pt x="177471" y="44125"/>
                  </a:lnTo>
                  <a:lnTo>
                    <a:pt x="207892" y="63701"/>
                  </a:lnTo>
                  <a:lnTo>
                    <a:pt x="253107" y="114349"/>
                  </a:lnTo>
                  <a:lnTo>
                    <a:pt x="278807" y="174053"/>
                  </a:lnTo>
                  <a:lnTo>
                    <a:pt x="287310" y="205403"/>
                  </a:lnTo>
                  <a:lnTo>
                    <a:pt x="285564" y="226405"/>
                  </a:lnTo>
                  <a:lnTo>
                    <a:pt x="266506" y="268484"/>
                  </a:lnTo>
                  <a:lnTo>
                    <a:pt x="245841" y="298894"/>
                  </a:lnTo>
                  <a:lnTo>
                    <a:pt x="218011" y="322072"/>
                  </a:lnTo>
                  <a:lnTo>
                    <a:pt x="197833" y="332460"/>
                  </a:lnTo>
                  <a:lnTo>
                    <a:pt x="147877" y="340256"/>
                  </a:lnTo>
                  <a:lnTo>
                    <a:pt x="96069" y="341796"/>
                  </a:lnTo>
                  <a:lnTo>
                    <a:pt x="61665" y="3421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81038" y="3467950"/>
              <a:ext cx="307437" cy="352605"/>
            </a:xfrm>
            <a:custGeom>
              <a:avLst/>
              <a:gdLst/>
              <a:ahLst/>
              <a:cxnLst/>
              <a:rect l="0" t="0" r="0" b="0"/>
              <a:pathLst>
                <a:path w="307437" h="352605">
                  <a:moveTo>
                    <a:pt x="108599" y="27511"/>
                  </a:moveTo>
                  <a:lnTo>
                    <a:pt x="61160" y="56819"/>
                  </a:lnTo>
                  <a:lnTo>
                    <a:pt x="32894" y="99547"/>
                  </a:lnTo>
                  <a:lnTo>
                    <a:pt x="10993" y="153633"/>
                  </a:lnTo>
                  <a:lnTo>
                    <a:pt x="0" y="185373"/>
                  </a:lnTo>
                  <a:lnTo>
                    <a:pt x="512" y="222594"/>
                  </a:lnTo>
                  <a:lnTo>
                    <a:pt x="12336" y="268687"/>
                  </a:lnTo>
                  <a:lnTo>
                    <a:pt x="35988" y="308467"/>
                  </a:lnTo>
                  <a:lnTo>
                    <a:pt x="68780" y="339202"/>
                  </a:lnTo>
                  <a:lnTo>
                    <a:pt x="91681" y="347364"/>
                  </a:lnTo>
                  <a:lnTo>
                    <a:pt x="150101" y="352604"/>
                  </a:lnTo>
                  <a:lnTo>
                    <a:pt x="174228" y="347082"/>
                  </a:lnTo>
                  <a:lnTo>
                    <a:pt x="232037" y="311182"/>
                  </a:lnTo>
                  <a:lnTo>
                    <a:pt x="262443" y="277997"/>
                  </a:lnTo>
                  <a:lnTo>
                    <a:pt x="294917" y="218930"/>
                  </a:lnTo>
                  <a:lnTo>
                    <a:pt x="302541" y="195644"/>
                  </a:lnTo>
                  <a:lnTo>
                    <a:pt x="307436" y="142567"/>
                  </a:lnTo>
                  <a:lnTo>
                    <a:pt x="305765" y="116082"/>
                  </a:lnTo>
                  <a:lnTo>
                    <a:pt x="285629" y="70483"/>
                  </a:lnTo>
                  <a:lnTo>
                    <a:pt x="259121" y="33269"/>
                  </a:lnTo>
                  <a:lnTo>
                    <a:pt x="232747" y="10629"/>
                  </a:lnTo>
                  <a:lnTo>
                    <a:pt x="209789" y="2461"/>
                  </a:lnTo>
                  <a:lnTo>
                    <a:pt x="183988" y="0"/>
                  </a:lnTo>
                  <a:lnTo>
                    <a:pt x="138655" y="4832"/>
                  </a:lnTo>
                  <a:lnTo>
                    <a:pt x="119127" y="64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189720" y="3600746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010735" y="3779730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52766" y="382184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463253" y="4369326"/>
            <a:ext cx="1137079" cy="505369"/>
            <a:chOff x="463253" y="4369326"/>
            <a:chExt cx="1137079" cy="505369"/>
          </a:xfrm>
        </p:grpSpPr>
        <p:sp>
          <p:nvSpPr>
            <p:cNvPr id="48" name="Freeform 47"/>
            <p:cNvSpPr/>
            <p:nvPr/>
          </p:nvSpPr>
          <p:spPr>
            <a:xfrm>
              <a:off x="560155" y="4432497"/>
              <a:ext cx="8384" cy="389556"/>
            </a:xfrm>
            <a:custGeom>
              <a:avLst/>
              <a:gdLst/>
              <a:ahLst/>
              <a:cxnLst/>
              <a:rect l="0" t="0" r="0" b="0"/>
              <a:pathLst>
                <a:path w="8384" h="389556">
                  <a:moveTo>
                    <a:pt x="8383" y="0"/>
                  </a:moveTo>
                  <a:lnTo>
                    <a:pt x="2794" y="58617"/>
                  </a:lnTo>
                  <a:lnTo>
                    <a:pt x="0" y="118857"/>
                  </a:lnTo>
                  <a:lnTo>
                    <a:pt x="6381" y="176336"/>
                  </a:lnTo>
                  <a:lnTo>
                    <a:pt x="7790" y="233962"/>
                  </a:lnTo>
                  <a:lnTo>
                    <a:pt x="8208" y="289251"/>
                  </a:lnTo>
                  <a:lnTo>
                    <a:pt x="8349" y="349854"/>
                  </a:lnTo>
                  <a:lnTo>
                    <a:pt x="8383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63253" y="4369326"/>
              <a:ext cx="284271" cy="94757"/>
            </a:xfrm>
            <a:custGeom>
              <a:avLst/>
              <a:gdLst/>
              <a:ahLst/>
              <a:cxnLst/>
              <a:rect l="0" t="0" r="0" b="0"/>
              <a:pathLst>
                <a:path w="284271" h="94757">
                  <a:moveTo>
                    <a:pt x="284270" y="0"/>
                  </a:moveTo>
                  <a:lnTo>
                    <a:pt x="229225" y="19128"/>
                  </a:lnTo>
                  <a:lnTo>
                    <a:pt x="177817" y="36881"/>
                  </a:lnTo>
                  <a:lnTo>
                    <a:pt x="122602" y="46669"/>
                  </a:lnTo>
                  <a:lnTo>
                    <a:pt x="67805" y="67104"/>
                  </a:lnTo>
                  <a:lnTo>
                    <a:pt x="25092" y="83619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63253" y="4769409"/>
              <a:ext cx="273742" cy="105286"/>
            </a:xfrm>
            <a:custGeom>
              <a:avLst/>
              <a:gdLst/>
              <a:ahLst/>
              <a:cxnLst/>
              <a:rect l="0" t="0" r="0" b="0"/>
              <a:pathLst>
                <a:path w="273742" h="105286">
                  <a:moveTo>
                    <a:pt x="273741" y="0"/>
                  </a:moveTo>
                  <a:lnTo>
                    <a:pt x="215124" y="20243"/>
                  </a:lnTo>
                  <a:lnTo>
                    <a:pt x="158528" y="44664"/>
                  </a:lnTo>
                  <a:lnTo>
                    <a:pt x="105364" y="69139"/>
                  </a:lnTo>
                  <a:lnTo>
                    <a:pt x="42121" y="9115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10694" y="472729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98602" y="4429220"/>
              <a:ext cx="287698" cy="347964"/>
            </a:xfrm>
            <a:custGeom>
              <a:avLst/>
              <a:gdLst/>
              <a:ahLst/>
              <a:cxnLst/>
              <a:rect l="0" t="0" r="0" b="0"/>
              <a:pathLst>
                <a:path w="287698" h="347964">
                  <a:moveTo>
                    <a:pt x="112133" y="45391"/>
                  </a:moveTo>
                  <a:lnTo>
                    <a:pt x="68171" y="65635"/>
                  </a:lnTo>
                  <a:lnTo>
                    <a:pt x="43475" y="90383"/>
                  </a:lnTo>
                  <a:lnTo>
                    <a:pt x="15383" y="151979"/>
                  </a:lnTo>
                  <a:lnTo>
                    <a:pt x="4792" y="179331"/>
                  </a:lnTo>
                  <a:lnTo>
                    <a:pt x="0" y="219868"/>
                  </a:lnTo>
                  <a:lnTo>
                    <a:pt x="6639" y="254625"/>
                  </a:lnTo>
                  <a:lnTo>
                    <a:pt x="29250" y="294692"/>
                  </a:lnTo>
                  <a:lnTo>
                    <a:pt x="52480" y="318129"/>
                  </a:lnTo>
                  <a:lnTo>
                    <a:pt x="81590" y="336772"/>
                  </a:lnTo>
                  <a:lnTo>
                    <a:pt x="104408" y="344520"/>
                  </a:lnTo>
                  <a:lnTo>
                    <a:pt x="134046" y="347963"/>
                  </a:lnTo>
                  <a:lnTo>
                    <a:pt x="160477" y="343254"/>
                  </a:lnTo>
                  <a:lnTo>
                    <a:pt x="206041" y="321167"/>
                  </a:lnTo>
                  <a:lnTo>
                    <a:pt x="255332" y="280398"/>
                  </a:lnTo>
                  <a:lnTo>
                    <a:pt x="275557" y="236785"/>
                  </a:lnTo>
                  <a:lnTo>
                    <a:pt x="287697" y="190042"/>
                  </a:lnTo>
                  <a:lnTo>
                    <a:pt x="286985" y="149862"/>
                  </a:lnTo>
                  <a:lnTo>
                    <a:pt x="273026" y="88784"/>
                  </a:lnTo>
                  <a:lnTo>
                    <a:pt x="261711" y="57468"/>
                  </a:lnTo>
                  <a:lnTo>
                    <a:pt x="242890" y="32852"/>
                  </a:lnTo>
                  <a:lnTo>
                    <a:pt x="215607" y="11910"/>
                  </a:lnTo>
                  <a:lnTo>
                    <a:pt x="195556" y="2045"/>
                  </a:lnTo>
                  <a:lnTo>
                    <a:pt x="178066" y="0"/>
                  </a:lnTo>
                  <a:lnTo>
                    <a:pt x="154247" y="32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295005" y="467465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505575" y="4432497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1485188" y="1596268"/>
            <a:ext cx="963945" cy="543537"/>
            <a:chOff x="1485188" y="1596268"/>
            <a:chExt cx="963945" cy="543537"/>
          </a:xfrm>
        </p:grpSpPr>
        <p:sp>
          <p:nvSpPr>
            <p:cNvPr id="56" name="Freeform 55"/>
            <p:cNvSpPr/>
            <p:nvPr/>
          </p:nvSpPr>
          <p:spPr>
            <a:xfrm>
              <a:off x="1485188" y="1596268"/>
              <a:ext cx="273072" cy="481807"/>
            </a:xfrm>
            <a:custGeom>
              <a:avLst/>
              <a:gdLst/>
              <a:ahLst/>
              <a:cxnLst/>
              <a:rect l="0" t="0" r="0" b="0"/>
              <a:pathLst>
                <a:path w="273072" h="481807">
                  <a:moveTo>
                    <a:pt x="241485" y="56706"/>
                  </a:moveTo>
                  <a:lnTo>
                    <a:pt x="204399" y="21959"/>
                  </a:lnTo>
                  <a:lnTo>
                    <a:pt x="156533" y="1062"/>
                  </a:lnTo>
                  <a:lnTo>
                    <a:pt x="135878" y="0"/>
                  </a:lnTo>
                  <a:lnTo>
                    <a:pt x="116170" y="4597"/>
                  </a:lnTo>
                  <a:lnTo>
                    <a:pt x="99612" y="14439"/>
                  </a:lnTo>
                  <a:lnTo>
                    <a:pt x="55659" y="68145"/>
                  </a:lnTo>
                  <a:lnTo>
                    <a:pt x="23530" y="131449"/>
                  </a:lnTo>
                  <a:lnTo>
                    <a:pt x="6970" y="192353"/>
                  </a:lnTo>
                  <a:lnTo>
                    <a:pt x="1593" y="243386"/>
                  </a:lnTo>
                  <a:lnTo>
                    <a:pt x="0" y="295552"/>
                  </a:lnTo>
                  <a:lnTo>
                    <a:pt x="10707" y="348054"/>
                  </a:lnTo>
                  <a:lnTo>
                    <a:pt x="28050" y="407451"/>
                  </a:lnTo>
                  <a:lnTo>
                    <a:pt x="52793" y="444140"/>
                  </a:lnTo>
                  <a:lnTo>
                    <a:pt x="67545" y="458186"/>
                  </a:lnTo>
                  <a:lnTo>
                    <a:pt x="115807" y="480615"/>
                  </a:lnTo>
                  <a:lnTo>
                    <a:pt x="136495" y="481806"/>
                  </a:lnTo>
                  <a:lnTo>
                    <a:pt x="196117" y="468792"/>
                  </a:lnTo>
                  <a:lnTo>
                    <a:pt x="228823" y="450466"/>
                  </a:lnTo>
                  <a:lnTo>
                    <a:pt x="273071" y="4041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866837" y="1631917"/>
              <a:ext cx="7236" cy="442198"/>
            </a:xfrm>
            <a:custGeom>
              <a:avLst/>
              <a:gdLst/>
              <a:ahLst/>
              <a:cxnLst/>
              <a:rect l="0" t="0" r="0" b="0"/>
              <a:pathLst>
                <a:path w="7236" h="442198">
                  <a:moveTo>
                    <a:pt x="7235" y="0"/>
                  </a:moveTo>
                  <a:lnTo>
                    <a:pt x="0" y="27556"/>
                  </a:lnTo>
                  <a:lnTo>
                    <a:pt x="477" y="90017"/>
                  </a:lnTo>
                  <a:lnTo>
                    <a:pt x="5233" y="149114"/>
                  </a:lnTo>
                  <a:lnTo>
                    <a:pt x="6642" y="211078"/>
                  </a:lnTo>
                  <a:lnTo>
                    <a:pt x="7060" y="270772"/>
                  </a:lnTo>
                  <a:lnTo>
                    <a:pt x="7183" y="325503"/>
                  </a:lnTo>
                  <a:lnTo>
                    <a:pt x="7220" y="378765"/>
                  </a:lnTo>
                  <a:lnTo>
                    <a:pt x="7235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968829" y="1905658"/>
              <a:ext cx="175984" cy="210009"/>
            </a:xfrm>
            <a:custGeom>
              <a:avLst/>
              <a:gdLst/>
              <a:ahLst/>
              <a:cxnLst/>
              <a:rect l="0" t="0" r="0" b="0"/>
              <a:pathLst>
                <a:path w="175984" h="210009">
                  <a:moveTo>
                    <a:pt x="0" y="21057"/>
                  </a:moveTo>
                  <a:lnTo>
                    <a:pt x="5589" y="79673"/>
                  </a:lnTo>
                  <a:lnTo>
                    <a:pt x="17958" y="141083"/>
                  </a:lnTo>
                  <a:lnTo>
                    <a:pt x="24749" y="170718"/>
                  </a:lnTo>
                  <a:lnTo>
                    <a:pt x="37905" y="193248"/>
                  </a:lnTo>
                  <a:lnTo>
                    <a:pt x="46327" y="202531"/>
                  </a:lnTo>
                  <a:lnTo>
                    <a:pt x="55451" y="207550"/>
                  </a:lnTo>
                  <a:lnTo>
                    <a:pt x="74947" y="210008"/>
                  </a:lnTo>
                  <a:lnTo>
                    <a:pt x="95311" y="204081"/>
                  </a:lnTo>
                  <a:lnTo>
                    <a:pt x="105655" y="199225"/>
                  </a:lnTo>
                  <a:lnTo>
                    <a:pt x="123386" y="181351"/>
                  </a:lnTo>
                  <a:lnTo>
                    <a:pt x="159878" y="126653"/>
                  </a:lnTo>
                  <a:lnTo>
                    <a:pt x="172803" y="93679"/>
                  </a:lnTo>
                  <a:lnTo>
                    <a:pt x="175983" y="55962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232041" y="1695088"/>
              <a:ext cx="217092" cy="444717"/>
            </a:xfrm>
            <a:custGeom>
              <a:avLst/>
              <a:gdLst/>
              <a:ahLst/>
              <a:cxnLst/>
              <a:rect l="0" t="0" r="0" b="0"/>
              <a:pathLst>
                <a:path w="217092" h="444717">
                  <a:moveTo>
                    <a:pt x="0" y="0"/>
                  </a:moveTo>
                  <a:lnTo>
                    <a:pt x="3120" y="57264"/>
                  </a:lnTo>
                  <a:lnTo>
                    <a:pt x="8333" y="106654"/>
                  </a:lnTo>
                  <a:lnTo>
                    <a:pt x="15684" y="164567"/>
                  </a:lnTo>
                  <a:lnTo>
                    <a:pt x="19465" y="215656"/>
                  </a:lnTo>
                  <a:lnTo>
                    <a:pt x="20585" y="275248"/>
                  </a:lnTo>
                  <a:lnTo>
                    <a:pt x="20917" y="326180"/>
                  </a:lnTo>
                  <a:lnTo>
                    <a:pt x="22199" y="383188"/>
                  </a:lnTo>
                  <a:lnTo>
                    <a:pt x="24158" y="382971"/>
                  </a:lnTo>
                  <a:lnTo>
                    <a:pt x="45805" y="325382"/>
                  </a:lnTo>
                  <a:lnTo>
                    <a:pt x="61795" y="294501"/>
                  </a:lnTo>
                  <a:lnTo>
                    <a:pt x="92529" y="268713"/>
                  </a:lnTo>
                  <a:lnTo>
                    <a:pt x="117943" y="262928"/>
                  </a:lnTo>
                  <a:lnTo>
                    <a:pt x="142496" y="265425"/>
                  </a:lnTo>
                  <a:lnTo>
                    <a:pt x="169473" y="279986"/>
                  </a:lnTo>
                  <a:lnTo>
                    <a:pt x="199549" y="308986"/>
                  </a:lnTo>
                  <a:lnTo>
                    <a:pt x="206732" y="318294"/>
                  </a:lnTo>
                  <a:lnTo>
                    <a:pt x="214714" y="341116"/>
                  </a:lnTo>
                  <a:lnTo>
                    <a:pt x="217091" y="366856"/>
                  </a:lnTo>
                  <a:lnTo>
                    <a:pt x="214248" y="393894"/>
                  </a:lnTo>
                  <a:lnTo>
                    <a:pt x="205966" y="415270"/>
                  </a:lnTo>
                  <a:lnTo>
                    <a:pt x="200481" y="424245"/>
                  </a:lnTo>
                  <a:lnTo>
                    <a:pt x="181910" y="437338"/>
                  </a:lnTo>
                  <a:lnTo>
                    <a:pt x="159228" y="444716"/>
                  </a:lnTo>
                  <a:lnTo>
                    <a:pt x="126727" y="442293"/>
                  </a:lnTo>
                  <a:lnTo>
                    <a:pt x="73700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1404516" y="2678312"/>
            <a:ext cx="1408944" cy="356140"/>
            <a:chOff x="1404516" y="2678312"/>
            <a:chExt cx="1408944" cy="356140"/>
          </a:xfrm>
        </p:grpSpPr>
        <p:sp>
          <p:nvSpPr>
            <p:cNvPr id="61" name="Freeform 60"/>
            <p:cNvSpPr/>
            <p:nvPr/>
          </p:nvSpPr>
          <p:spPr>
            <a:xfrm>
              <a:off x="1404516" y="2678312"/>
              <a:ext cx="214237" cy="339941"/>
            </a:xfrm>
            <a:custGeom>
              <a:avLst/>
              <a:gdLst/>
              <a:ahLst/>
              <a:cxnLst/>
              <a:rect l="0" t="0" r="0" b="0"/>
              <a:pathLst>
                <a:path w="214237" h="339941">
                  <a:moveTo>
                    <a:pt x="206344" y="59097"/>
                  </a:moveTo>
                  <a:lnTo>
                    <a:pt x="196768" y="35050"/>
                  </a:lnTo>
                  <a:lnTo>
                    <a:pt x="186100" y="20724"/>
                  </a:lnTo>
                  <a:lnTo>
                    <a:pt x="167321" y="9677"/>
                  </a:lnTo>
                  <a:lnTo>
                    <a:pt x="130441" y="0"/>
                  </a:lnTo>
                  <a:lnTo>
                    <a:pt x="92997" y="253"/>
                  </a:lnTo>
                  <a:lnTo>
                    <a:pt x="71739" y="6038"/>
                  </a:lnTo>
                  <a:lnTo>
                    <a:pt x="39029" y="28816"/>
                  </a:lnTo>
                  <a:lnTo>
                    <a:pt x="10037" y="61434"/>
                  </a:lnTo>
                  <a:lnTo>
                    <a:pt x="2113" y="84312"/>
                  </a:lnTo>
                  <a:lnTo>
                    <a:pt x="0" y="96964"/>
                  </a:lnTo>
                  <a:lnTo>
                    <a:pt x="3891" y="117261"/>
                  </a:lnTo>
                  <a:lnTo>
                    <a:pt x="8204" y="125949"/>
                  </a:lnTo>
                  <a:lnTo>
                    <a:pt x="25475" y="138722"/>
                  </a:lnTo>
                  <a:lnTo>
                    <a:pt x="48749" y="147128"/>
                  </a:lnTo>
                  <a:lnTo>
                    <a:pt x="101818" y="155645"/>
                  </a:lnTo>
                  <a:lnTo>
                    <a:pt x="151771" y="168245"/>
                  </a:lnTo>
                  <a:lnTo>
                    <a:pt x="160603" y="173977"/>
                  </a:lnTo>
                  <a:lnTo>
                    <a:pt x="198607" y="221160"/>
                  </a:lnTo>
                  <a:lnTo>
                    <a:pt x="207974" y="239919"/>
                  </a:lnTo>
                  <a:lnTo>
                    <a:pt x="214236" y="275801"/>
                  </a:lnTo>
                  <a:lnTo>
                    <a:pt x="209461" y="299299"/>
                  </a:lnTo>
                  <a:lnTo>
                    <a:pt x="204913" y="310479"/>
                  </a:lnTo>
                  <a:lnTo>
                    <a:pt x="190500" y="326020"/>
                  </a:lnTo>
                  <a:lnTo>
                    <a:pt x="181743" y="331802"/>
                  </a:lnTo>
                  <a:lnTo>
                    <a:pt x="147062" y="339940"/>
                  </a:lnTo>
                  <a:lnTo>
                    <a:pt x="84803" y="331462"/>
                  </a:lnTo>
                  <a:lnTo>
                    <a:pt x="37888" y="3223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684559" y="2757836"/>
              <a:ext cx="181669" cy="224765"/>
            </a:xfrm>
            <a:custGeom>
              <a:avLst/>
              <a:gdLst/>
              <a:ahLst/>
              <a:cxnLst/>
              <a:rect l="0" t="0" r="0" b="0"/>
              <a:pathLst>
                <a:path w="181669" h="224765">
                  <a:moveTo>
                    <a:pt x="0" y="116443"/>
                  </a:moveTo>
                  <a:lnTo>
                    <a:pt x="37478" y="124777"/>
                  </a:lnTo>
                  <a:lnTo>
                    <a:pt x="72326" y="123202"/>
                  </a:lnTo>
                  <a:lnTo>
                    <a:pt x="126161" y="108928"/>
                  </a:lnTo>
                  <a:lnTo>
                    <a:pt x="147319" y="102185"/>
                  </a:lnTo>
                  <a:lnTo>
                    <a:pt x="162181" y="89049"/>
                  </a:lnTo>
                  <a:lnTo>
                    <a:pt x="181255" y="52021"/>
                  </a:lnTo>
                  <a:lnTo>
                    <a:pt x="181668" y="43079"/>
                  </a:lnTo>
                  <a:lnTo>
                    <a:pt x="175888" y="26905"/>
                  </a:lnTo>
                  <a:lnTo>
                    <a:pt x="153890" y="4646"/>
                  </a:lnTo>
                  <a:lnTo>
                    <a:pt x="144708" y="967"/>
                  </a:lnTo>
                  <a:lnTo>
                    <a:pt x="125146" y="0"/>
                  </a:lnTo>
                  <a:lnTo>
                    <a:pt x="94402" y="6033"/>
                  </a:lnTo>
                  <a:lnTo>
                    <a:pt x="68655" y="20818"/>
                  </a:lnTo>
                  <a:lnTo>
                    <a:pt x="46209" y="45606"/>
                  </a:lnTo>
                  <a:lnTo>
                    <a:pt x="12626" y="106166"/>
                  </a:lnTo>
                  <a:lnTo>
                    <a:pt x="8731" y="130203"/>
                  </a:lnTo>
                  <a:lnTo>
                    <a:pt x="15763" y="178173"/>
                  </a:lnTo>
                  <a:lnTo>
                    <a:pt x="28063" y="196911"/>
                  </a:lnTo>
                  <a:lnTo>
                    <a:pt x="45228" y="211868"/>
                  </a:lnTo>
                  <a:lnTo>
                    <a:pt x="64555" y="222416"/>
                  </a:lnTo>
                  <a:lnTo>
                    <a:pt x="84843" y="224764"/>
                  </a:lnTo>
                  <a:lnTo>
                    <a:pt x="104389" y="220738"/>
                  </a:lnTo>
                  <a:lnTo>
                    <a:pt x="147399" y="2006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916186" y="2832165"/>
              <a:ext cx="168457" cy="172075"/>
            </a:xfrm>
            <a:custGeom>
              <a:avLst/>
              <a:gdLst/>
              <a:ahLst/>
              <a:cxnLst/>
              <a:rect l="0" t="0" r="0" b="0"/>
              <a:pathLst>
                <a:path w="168457" h="172075">
                  <a:moveTo>
                    <a:pt x="0" y="63171"/>
                  </a:moveTo>
                  <a:lnTo>
                    <a:pt x="17958" y="117047"/>
                  </a:lnTo>
                  <a:lnTo>
                    <a:pt x="36301" y="172074"/>
                  </a:lnTo>
                  <a:lnTo>
                    <a:pt x="26848" y="143716"/>
                  </a:lnTo>
                  <a:lnTo>
                    <a:pt x="26751" y="124706"/>
                  </a:lnTo>
                  <a:lnTo>
                    <a:pt x="30631" y="78316"/>
                  </a:lnTo>
                  <a:lnTo>
                    <a:pt x="43639" y="54695"/>
                  </a:lnTo>
                  <a:lnTo>
                    <a:pt x="84529" y="16523"/>
                  </a:lnTo>
                  <a:lnTo>
                    <a:pt x="108539" y="7344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117917" y="2842694"/>
              <a:ext cx="166767" cy="191758"/>
            </a:xfrm>
            <a:custGeom>
              <a:avLst/>
              <a:gdLst/>
              <a:ahLst/>
              <a:cxnLst/>
              <a:rect l="0" t="0" r="0" b="0"/>
              <a:pathLst>
                <a:path w="166767" h="191758">
                  <a:moveTo>
                    <a:pt x="19368" y="10528"/>
                  </a:moveTo>
                  <a:lnTo>
                    <a:pt x="2600" y="16118"/>
                  </a:lnTo>
                  <a:lnTo>
                    <a:pt x="0" y="22443"/>
                  </a:lnTo>
                  <a:lnTo>
                    <a:pt x="9520" y="63098"/>
                  </a:lnTo>
                  <a:lnTo>
                    <a:pt x="34882" y="124209"/>
                  </a:lnTo>
                  <a:lnTo>
                    <a:pt x="68695" y="187615"/>
                  </a:lnTo>
                  <a:lnTo>
                    <a:pt x="74479" y="191757"/>
                  </a:lnTo>
                  <a:lnTo>
                    <a:pt x="79506" y="191009"/>
                  </a:lnTo>
                  <a:lnTo>
                    <a:pt x="84026" y="187001"/>
                  </a:lnTo>
                  <a:lnTo>
                    <a:pt x="95977" y="164592"/>
                  </a:lnTo>
                  <a:lnTo>
                    <a:pt x="110496" y="116003"/>
                  </a:lnTo>
                  <a:lnTo>
                    <a:pt x="124629" y="57533"/>
                  </a:lnTo>
                  <a:lnTo>
                    <a:pt x="128146" y="45374"/>
                  </a:lnTo>
                  <a:lnTo>
                    <a:pt x="134001" y="36098"/>
                  </a:lnTo>
                  <a:lnTo>
                    <a:pt x="159254" y="12806"/>
                  </a:lnTo>
                  <a:lnTo>
                    <a:pt x="16676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316269" y="2735016"/>
              <a:ext cx="179486" cy="279139"/>
            </a:xfrm>
            <a:custGeom>
              <a:avLst/>
              <a:gdLst/>
              <a:ahLst/>
              <a:cxnLst/>
              <a:rect l="0" t="0" r="0" b="0"/>
              <a:pathLst>
                <a:path w="179486" h="279139">
                  <a:moveTo>
                    <a:pt x="0" y="160320"/>
                  </a:moveTo>
                  <a:lnTo>
                    <a:pt x="11178" y="171499"/>
                  </a:lnTo>
                  <a:lnTo>
                    <a:pt x="17981" y="173622"/>
                  </a:lnTo>
                  <a:lnTo>
                    <a:pt x="44322" y="171021"/>
                  </a:lnTo>
                  <a:lnTo>
                    <a:pt x="84664" y="156541"/>
                  </a:lnTo>
                  <a:lnTo>
                    <a:pt x="143196" y="125909"/>
                  </a:lnTo>
                  <a:lnTo>
                    <a:pt x="166198" y="103303"/>
                  </a:lnTo>
                  <a:lnTo>
                    <a:pt x="173970" y="90723"/>
                  </a:lnTo>
                  <a:lnTo>
                    <a:pt x="179485" y="67387"/>
                  </a:lnTo>
                  <a:lnTo>
                    <a:pt x="173494" y="23810"/>
                  </a:lnTo>
                  <a:lnTo>
                    <a:pt x="168305" y="15501"/>
                  </a:lnTo>
                  <a:lnTo>
                    <a:pt x="153181" y="3150"/>
                  </a:lnTo>
                  <a:lnTo>
                    <a:pt x="131642" y="0"/>
                  </a:lnTo>
                  <a:lnTo>
                    <a:pt x="107640" y="3669"/>
                  </a:lnTo>
                  <a:lnTo>
                    <a:pt x="85275" y="13099"/>
                  </a:lnTo>
                  <a:lnTo>
                    <a:pt x="69875" y="31328"/>
                  </a:lnTo>
                  <a:lnTo>
                    <a:pt x="44167" y="92338"/>
                  </a:lnTo>
                  <a:lnTo>
                    <a:pt x="22055" y="122760"/>
                  </a:lnTo>
                  <a:lnTo>
                    <a:pt x="15652" y="151426"/>
                  </a:lnTo>
                  <a:lnTo>
                    <a:pt x="19045" y="180544"/>
                  </a:lnTo>
                  <a:lnTo>
                    <a:pt x="40287" y="231776"/>
                  </a:lnTo>
                  <a:lnTo>
                    <a:pt x="60160" y="259351"/>
                  </a:lnTo>
                  <a:lnTo>
                    <a:pt x="86455" y="276750"/>
                  </a:lnTo>
                  <a:lnTo>
                    <a:pt x="109394" y="279138"/>
                  </a:lnTo>
                  <a:lnTo>
                    <a:pt x="134018" y="275129"/>
                  </a:lnTo>
                  <a:lnTo>
                    <a:pt x="178984" y="2550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613677" y="2721291"/>
              <a:ext cx="199783" cy="310917"/>
            </a:xfrm>
            <a:custGeom>
              <a:avLst/>
              <a:gdLst/>
              <a:ahLst/>
              <a:cxnLst/>
              <a:rect l="0" t="0" r="0" b="0"/>
              <a:pathLst>
                <a:path w="199783" h="310917">
                  <a:moveTo>
                    <a:pt x="144789" y="5589"/>
                  </a:moveTo>
                  <a:lnTo>
                    <a:pt x="128021" y="0"/>
                  </a:lnTo>
                  <a:lnTo>
                    <a:pt x="95237" y="2114"/>
                  </a:lnTo>
                  <a:lnTo>
                    <a:pt x="50643" y="14478"/>
                  </a:lnTo>
                  <a:lnTo>
                    <a:pt x="11159" y="38238"/>
                  </a:lnTo>
                  <a:lnTo>
                    <a:pt x="3060" y="44902"/>
                  </a:lnTo>
                  <a:lnTo>
                    <a:pt x="0" y="51685"/>
                  </a:lnTo>
                  <a:lnTo>
                    <a:pt x="300" y="58547"/>
                  </a:lnTo>
                  <a:lnTo>
                    <a:pt x="2839" y="65461"/>
                  </a:lnTo>
                  <a:lnTo>
                    <a:pt x="15020" y="76263"/>
                  </a:lnTo>
                  <a:lnTo>
                    <a:pt x="68732" y="104843"/>
                  </a:lnTo>
                  <a:lnTo>
                    <a:pt x="99637" y="126375"/>
                  </a:lnTo>
                  <a:lnTo>
                    <a:pt x="146679" y="183841"/>
                  </a:lnTo>
                  <a:lnTo>
                    <a:pt x="174595" y="209053"/>
                  </a:lnTo>
                  <a:lnTo>
                    <a:pt x="199782" y="258724"/>
                  </a:lnTo>
                  <a:lnTo>
                    <a:pt x="197829" y="267932"/>
                  </a:lnTo>
                  <a:lnTo>
                    <a:pt x="183180" y="284403"/>
                  </a:lnTo>
                  <a:lnTo>
                    <a:pt x="148625" y="301240"/>
                  </a:lnTo>
                  <a:lnTo>
                    <a:pt x="90557" y="309642"/>
                  </a:lnTo>
                  <a:lnTo>
                    <a:pt x="71089" y="3109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1547689" y="3331100"/>
            <a:ext cx="800166" cy="596030"/>
            <a:chOff x="1547689" y="3331100"/>
            <a:chExt cx="800166" cy="596030"/>
          </a:xfrm>
        </p:grpSpPr>
        <p:sp>
          <p:nvSpPr>
            <p:cNvPr id="68" name="Freeform 67"/>
            <p:cNvSpPr/>
            <p:nvPr/>
          </p:nvSpPr>
          <p:spPr>
            <a:xfrm>
              <a:off x="1591437" y="3374232"/>
              <a:ext cx="145766" cy="552898"/>
            </a:xfrm>
            <a:custGeom>
              <a:avLst/>
              <a:gdLst/>
              <a:ahLst/>
              <a:cxnLst/>
              <a:rect l="0" t="0" r="0" b="0"/>
              <a:pathLst>
                <a:path w="145766" h="552898">
                  <a:moveTo>
                    <a:pt x="51008" y="552897"/>
                  </a:moveTo>
                  <a:lnTo>
                    <a:pt x="51008" y="503966"/>
                  </a:lnTo>
                  <a:lnTo>
                    <a:pt x="51008" y="444836"/>
                  </a:lnTo>
                  <a:lnTo>
                    <a:pt x="49838" y="388096"/>
                  </a:lnTo>
                  <a:lnTo>
                    <a:pt x="39555" y="328708"/>
                  </a:lnTo>
                  <a:lnTo>
                    <a:pt x="32797" y="278241"/>
                  </a:lnTo>
                  <a:lnTo>
                    <a:pt x="24924" y="219964"/>
                  </a:lnTo>
                  <a:lnTo>
                    <a:pt x="13274" y="166252"/>
                  </a:lnTo>
                  <a:lnTo>
                    <a:pt x="6640" y="113701"/>
                  </a:lnTo>
                  <a:lnTo>
                    <a:pt x="0" y="63590"/>
                  </a:lnTo>
                  <a:lnTo>
                    <a:pt x="5331" y="42579"/>
                  </a:lnTo>
                  <a:lnTo>
                    <a:pt x="16669" y="25442"/>
                  </a:lnTo>
                  <a:lnTo>
                    <a:pt x="33407" y="10026"/>
                  </a:lnTo>
                  <a:lnTo>
                    <a:pt x="58783" y="1616"/>
                  </a:lnTo>
                  <a:lnTo>
                    <a:pt x="102835" y="0"/>
                  </a:lnTo>
                  <a:lnTo>
                    <a:pt x="145765" y="54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547689" y="3653388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36292" y="3120"/>
                  </a:lnTo>
                  <a:lnTo>
                    <a:pt x="73648" y="21331"/>
                  </a:lnTo>
                  <a:lnTo>
                    <a:pt x="16763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728168" y="3668856"/>
              <a:ext cx="183993" cy="202668"/>
            </a:xfrm>
            <a:custGeom>
              <a:avLst/>
              <a:gdLst/>
              <a:ahLst/>
              <a:cxnLst/>
              <a:rect l="0" t="0" r="0" b="0"/>
              <a:pathLst>
                <a:path w="183993" h="202668">
                  <a:moveTo>
                    <a:pt x="93262" y="5589"/>
                  </a:moveTo>
                  <a:lnTo>
                    <a:pt x="76494" y="0"/>
                  </a:lnTo>
                  <a:lnTo>
                    <a:pt x="55784" y="3495"/>
                  </a:lnTo>
                  <a:lnTo>
                    <a:pt x="33321" y="14017"/>
                  </a:lnTo>
                  <a:lnTo>
                    <a:pt x="15539" y="30392"/>
                  </a:lnTo>
                  <a:lnTo>
                    <a:pt x="6075" y="52487"/>
                  </a:lnTo>
                  <a:lnTo>
                    <a:pt x="0" y="110389"/>
                  </a:lnTo>
                  <a:lnTo>
                    <a:pt x="5409" y="137565"/>
                  </a:lnTo>
                  <a:lnTo>
                    <a:pt x="21608" y="169475"/>
                  </a:lnTo>
                  <a:lnTo>
                    <a:pt x="35679" y="184882"/>
                  </a:lnTo>
                  <a:lnTo>
                    <a:pt x="53631" y="195629"/>
                  </a:lnTo>
                  <a:lnTo>
                    <a:pt x="94648" y="202667"/>
                  </a:lnTo>
                  <a:lnTo>
                    <a:pt x="117664" y="198075"/>
                  </a:lnTo>
                  <a:lnTo>
                    <a:pt x="143776" y="182335"/>
                  </a:lnTo>
                  <a:lnTo>
                    <a:pt x="166331" y="159734"/>
                  </a:lnTo>
                  <a:lnTo>
                    <a:pt x="173560" y="150467"/>
                  </a:lnTo>
                  <a:lnTo>
                    <a:pt x="181592" y="127691"/>
                  </a:lnTo>
                  <a:lnTo>
                    <a:pt x="183992" y="103140"/>
                  </a:lnTo>
                  <a:lnTo>
                    <a:pt x="181160" y="80531"/>
                  </a:lnTo>
                  <a:lnTo>
                    <a:pt x="172882" y="61903"/>
                  </a:lnTo>
                  <a:lnTo>
                    <a:pt x="160234" y="45825"/>
                  </a:lnTo>
                  <a:lnTo>
                    <a:pt x="142914" y="30881"/>
                  </a:lnTo>
                  <a:lnTo>
                    <a:pt x="120399" y="22679"/>
                  </a:lnTo>
                  <a:lnTo>
                    <a:pt x="72205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961757" y="3684974"/>
              <a:ext cx="179943" cy="203114"/>
            </a:xfrm>
            <a:custGeom>
              <a:avLst/>
              <a:gdLst/>
              <a:ahLst/>
              <a:cxnLst/>
              <a:rect l="0" t="0" r="0" b="0"/>
              <a:pathLst>
                <a:path w="179943" h="203114">
                  <a:moveTo>
                    <a:pt x="122885" y="0"/>
                  </a:moveTo>
                  <a:lnTo>
                    <a:pt x="64268" y="5589"/>
                  </a:lnTo>
                  <a:lnTo>
                    <a:pt x="29478" y="20243"/>
                  </a:lnTo>
                  <a:lnTo>
                    <a:pt x="13910" y="39023"/>
                  </a:lnTo>
                  <a:lnTo>
                    <a:pt x="4262" y="62966"/>
                  </a:lnTo>
                  <a:lnTo>
                    <a:pt x="0" y="101585"/>
                  </a:lnTo>
                  <a:lnTo>
                    <a:pt x="6796" y="135774"/>
                  </a:lnTo>
                  <a:lnTo>
                    <a:pt x="29461" y="175648"/>
                  </a:lnTo>
                  <a:lnTo>
                    <a:pt x="43929" y="190370"/>
                  </a:lnTo>
                  <a:lnTo>
                    <a:pt x="62057" y="200812"/>
                  </a:lnTo>
                  <a:lnTo>
                    <a:pt x="84932" y="203113"/>
                  </a:lnTo>
                  <a:lnTo>
                    <a:pt x="109526" y="199067"/>
                  </a:lnTo>
                  <a:lnTo>
                    <a:pt x="132156" y="189470"/>
                  </a:lnTo>
                  <a:lnTo>
                    <a:pt x="147672" y="174286"/>
                  </a:lnTo>
                  <a:lnTo>
                    <a:pt x="174931" y="115401"/>
                  </a:lnTo>
                  <a:lnTo>
                    <a:pt x="179942" y="94573"/>
                  </a:lnTo>
                  <a:lnTo>
                    <a:pt x="178269" y="73618"/>
                  </a:lnTo>
                  <a:lnTo>
                    <a:pt x="170507" y="55726"/>
                  </a:lnTo>
                  <a:lnTo>
                    <a:pt x="158088" y="39974"/>
                  </a:lnTo>
                  <a:lnTo>
                    <a:pt x="1018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183014" y="3331100"/>
              <a:ext cx="164841" cy="534877"/>
            </a:xfrm>
            <a:custGeom>
              <a:avLst/>
              <a:gdLst/>
              <a:ahLst/>
              <a:cxnLst/>
              <a:rect l="0" t="0" r="0" b="0"/>
              <a:pathLst>
                <a:path w="164841" h="534877">
                  <a:moveTo>
                    <a:pt x="101669" y="469687"/>
                  </a:moveTo>
                  <a:lnTo>
                    <a:pt x="107259" y="452920"/>
                  </a:lnTo>
                  <a:lnTo>
                    <a:pt x="105145" y="420135"/>
                  </a:lnTo>
                  <a:lnTo>
                    <a:pt x="96975" y="400481"/>
                  </a:lnTo>
                  <a:lnTo>
                    <a:pt x="91521" y="391964"/>
                  </a:lnTo>
                  <a:lnTo>
                    <a:pt x="76102" y="379382"/>
                  </a:lnTo>
                  <a:lnTo>
                    <a:pt x="67077" y="374388"/>
                  </a:lnTo>
                  <a:lnTo>
                    <a:pt x="44571" y="371960"/>
                  </a:lnTo>
                  <a:lnTo>
                    <a:pt x="32019" y="372950"/>
                  </a:lnTo>
                  <a:lnTo>
                    <a:pt x="22480" y="377120"/>
                  </a:lnTo>
                  <a:lnTo>
                    <a:pt x="8763" y="391111"/>
                  </a:lnTo>
                  <a:lnTo>
                    <a:pt x="1886" y="412148"/>
                  </a:lnTo>
                  <a:lnTo>
                    <a:pt x="0" y="438265"/>
                  </a:lnTo>
                  <a:lnTo>
                    <a:pt x="6684" y="483514"/>
                  </a:lnTo>
                  <a:lnTo>
                    <a:pt x="16950" y="508588"/>
                  </a:lnTo>
                  <a:lnTo>
                    <a:pt x="32431" y="525191"/>
                  </a:lnTo>
                  <a:lnTo>
                    <a:pt x="41473" y="531256"/>
                  </a:lnTo>
                  <a:lnTo>
                    <a:pt x="60877" y="534876"/>
                  </a:lnTo>
                  <a:lnTo>
                    <a:pt x="70965" y="534203"/>
                  </a:lnTo>
                  <a:lnTo>
                    <a:pt x="88413" y="527217"/>
                  </a:lnTo>
                  <a:lnTo>
                    <a:pt x="96341" y="522079"/>
                  </a:lnTo>
                  <a:lnTo>
                    <a:pt x="108270" y="507010"/>
                  </a:lnTo>
                  <a:lnTo>
                    <a:pt x="132910" y="445090"/>
                  </a:lnTo>
                  <a:lnTo>
                    <a:pt x="143681" y="399228"/>
                  </a:lnTo>
                  <a:lnTo>
                    <a:pt x="154282" y="341186"/>
                  </a:lnTo>
                  <a:lnTo>
                    <a:pt x="161712" y="279535"/>
                  </a:lnTo>
                  <a:lnTo>
                    <a:pt x="160794" y="216814"/>
                  </a:lnTo>
                  <a:lnTo>
                    <a:pt x="153113" y="156896"/>
                  </a:lnTo>
                  <a:lnTo>
                    <a:pt x="143428" y="102097"/>
                  </a:lnTo>
                  <a:lnTo>
                    <a:pt x="133150" y="51936"/>
                  </a:lnTo>
                  <a:lnTo>
                    <a:pt x="125019" y="24317"/>
                  </a:lnTo>
                  <a:lnTo>
                    <a:pt x="113607" y="4243"/>
                  </a:lnTo>
                  <a:lnTo>
                    <a:pt x="107288" y="293"/>
                  </a:lnTo>
                  <a:lnTo>
                    <a:pt x="100736" y="0"/>
                  </a:lnTo>
                  <a:lnTo>
                    <a:pt x="94028" y="2145"/>
                  </a:lnTo>
                  <a:lnTo>
                    <a:pt x="88386" y="7084"/>
                  </a:lnTo>
                  <a:lnTo>
                    <a:pt x="78998" y="21930"/>
                  </a:lnTo>
                  <a:lnTo>
                    <a:pt x="72725" y="55609"/>
                  </a:lnTo>
                  <a:lnTo>
                    <a:pt x="71776" y="118485"/>
                  </a:lnTo>
                  <a:lnTo>
                    <a:pt x="77474" y="176894"/>
                  </a:lnTo>
                  <a:lnTo>
                    <a:pt x="80852" y="237484"/>
                  </a:lnTo>
                  <a:lnTo>
                    <a:pt x="88743" y="290662"/>
                  </a:lnTo>
                  <a:lnTo>
                    <a:pt x="105325" y="352482"/>
                  </a:lnTo>
                  <a:lnTo>
                    <a:pt x="126482" y="410184"/>
                  </a:lnTo>
                  <a:lnTo>
                    <a:pt x="152452" y="468784"/>
                  </a:lnTo>
                  <a:lnTo>
                    <a:pt x="164840" y="4907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1833029" y="4221927"/>
            <a:ext cx="1251821" cy="755478"/>
            <a:chOff x="1833029" y="4221927"/>
            <a:chExt cx="1251821" cy="755478"/>
          </a:xfrm>
        </p:grpSpPr>
        <p:sp>
          <p:nvSpPr>
            <p:cNvPr id="74" name="Freeform 73"/>
            <p:cNvSpPr/>
            <p:nvPr/>
          </p:nvSpPr>
          <p:spPr>
            <a:xfrm>
              <a:off x="1833029" y="4437333"/>
              <a:ext cx="192645" cy="540072"/>
            </a:xfrm>
            <a:custGeom>
              <a:avLst/>
              <a:gdLst/>
              <a:ahLst/>
              <a:cxnLst/>
              <a:rect l="0" t="0" r="0" b="0"/>
              <a:pathLst>
                <a:path w="192645" h="540072">
                  <a:moveTo>
                    <a:pt x="30515" y="205734"/>
                  </a:moveTo>
                  <a:lnTo>
                    <a:pt x="21450" y="264351"/>
                  </a:lnTo>
                  <a:lnTo>
                    <a:pt x="27511" y="326930"/>
                  </a:lnTo>
                  <a:lnTo>
                    <a:pt x="33041" y="389378"/>
                  </a:lnTo>
                  <a:lnTo>
                    <a:pt x="39462" y="447380"/>
                  </a:lnTo>
                  <a:lnTo>
                    <a:pt x="41901" y="506757"/>
                  </a:lnTo>
                  <a:lnTo>
                    <a:pt x="47016" y="540071"/>
                  </a:lnTo>
                  <a:lnTo>
                    <a:pt x="44478" y="532923"/>
                  </a:lnTo>
                  <a:lnTo>
                    <a:pt x="38376" y="477270"/>
                  </a:lnTo>
                  <a:lnTo>
                    <a:pt x="26478" y="417298"/>
                  </a:lnTo>
                  <a:lnTo>
                    <a:pt x="21910" y="366426"/>
                  </a:lnTo>
                  <a:lnTo>
                    <a:pt x="14967" y="314308"/>
                  </a:lnTo>
                  <a:lnTo>
                    <a:pt x="11090" y="256232"/>
                  </a:lnTo>
                  <a:lnTo>
                    <a:pt x="4352" y="200159"/>
                  </a:lnTo>
                  <a:lnTo>
                    <a:pt x="0" y="137216"/>
                  </a:lnTo>
                  <a:lnTo>
                    <a:pt x="2260" y="82842"/>
                  </a:lnTo>
                  <a:lnTo>
                    <a:pt x="13625" y="37960"/>
                  </a:lnTo>
                  <a:lnTo>
                    <a:pt x="26518" y="19644"/>
                  </a:lnTo>
                  <a:lnTo>
                    <a:pt x="34869" y="11484"/>
                  </a:lnTo>
                  <a:lnTo>
                    <a:pt x="56626" y="2418"/>
                  </a:lnTo>
                  <a:lnTo>
                    <a:pt x="68979" y="0"/>
                  </a:lnTo>
                  <a:lnTo>
                    <a:pt x="95183" y="3552"/>
                  </a:lnTo>
                  <a:lnTo>
                    <a:pt x="120088" y="12930"/>
                  </a:lnTo>
                  <a:lnTo>
                    <a:pt x="162731" y="44788"/>
                  </a:lnTo>
                  <a:lnTo>
                    <a:pt x="179004" y="76678"/>
                  </a:lnTo>
                  <a:lnTo>
                    <a:pt x="192644" y="135441"/>
                  </a:lnTo>
                  <a:lnTo>
                    <a:pt x="186499" y="183270"/>
                  </a:lnTo>
                  <a:lnTo>
                    <a:pt x="179390" y="203939"/>
                  </a:lnTo>
                  <a:lnTo>
                    <a:pt x="168431" y="220924"/>
                  </a:lnTo>
                  <a:lnTo>
                    <a:pt x="143518" y="243640"/>
                  </a:lnTo>
                  <a:lnTo>
                    <a:pt x="108321" y="259600"/>
                  </a:lnTo>
                  <a:lnTo>
                    <a:pt x="84982" y="261649"/>
                  </a:lnTo>
                  <a:lnTo>
                    <a:pt x="41043" y="2583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034875" y="4471527"/>
              <a:ext cx="176110" cy="240689"/>
            </a:xfrm>
            <a:custGeom>
              <a:avLst/>
              <a:gdLst/>
              <a:ahLst/>
              <a:cxnLst/>
              <a:rect l="0" t="0" r="0" b="0"/>
              <a:pathLst>
                <a:path w="176110" h="240689">
                  <a:moveTo>
                    <a:pt x="28710" y="129426"/>
                  </a:moveTo>
                  <a:lnTo>
                    <a:pt x="66188" y="121093"/>
                  </a:lnTo>
                  <a:lnTo>
                    <a:pt x="122856" y="110781"/>
                  </a:lnTo>
                  <a:lnTo>
                    <a:pt x="144252" y="104371"/>
                  </a:lnTo>
                  <a:lnTo>
                    <a:pt x="151362" y="97515"/>
                  </a:lnTo>
                  <a:lnTo>
                    <a:pt x="159261" y="77418"/>
                  </a:lnTo>
                  <a:lnTo>
                    <a:pt x="159652" y="56009"/>
                  </a:lnTo>
                  <a:lnTo>
                    <a:pt x="158119" y="45386"/>
                  </a:lnTo>
                  <a:lnTo>
                    <a:pt x="147057" y="27344"/>
                  </a:lnTo>
                  <a:lnTo>
                    <a:pt x="130442" y="12696"/>
                  </a:lnTo>
                  <a:lnTo>
                    <a:pt x="111359" y="2287"/>
                  </a:lnTo>
                  <a:lnTo>
                    <a:pt x="91179" y="0"/>
                  </a:lnTo>
                  <a:lnTo>
                    <a:pt x="70512" y="4053"/>
                  </a:lnTo>
                  <a:lnTo>
                    <a:pt x="49628" y="13653"/>
                  </a:lnTo>
                  <a:lnTo>
                    <a:pt x="31768" y="31958"/>
                  </a:lnTo>
                  <a:lnTo>
                    <a:pt x="6827" y="76248"/>
                  </a:lnTo>
                  <a:lnTo>
                    <a:pt x="0" y="113800"/>
                  </a:lnTo>
                  <a:lnTo>
                    <a:pt x="3566" y="160151"/>
                  </a:lnTo>
                  <a:lnTo>
                    <a:pt x="17620" y="199751"/>
                  </a:lnTo>
                  <a:lnTo>
                    <a:pt x="42192" y="228122"/>
                  </a:lnTo>
                  <a:lnTo>
                    <a:pt x="64728" y="237632"/>
                  </a:lnTo>
                  <a:lnTo>
                    <a:pt x="89172" y="240688"/>
                  </a:lnTo>
                  <a:lnTo>
                    <a:pt x="152475" y="228154"/>
                  </a:lnTo>
                  <a:lnTo>
                    <a:pt x="176109" y="2241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228763" y="4489801"/>
              <a:ext cx="230925" cy="212282"/>
            </a:xfrm>
            <a:custGeom>
              <a:avLst/>
              <a:gdLst/>
              <a:ahLst/>
              <a:cxnLst/>
              <a:rect l="0" t="0" r="0" b="0"/>
              <a:pathLst>
                <a:path w="230925" h="212282">
                  <a:moveTo>
                    <a:pt x="140148" y="58510"/>
                  </a:moveTo>
                  <a:lnTo>
                    <a:pt x="140148" y="36153"/>
                  </a:lnTo>
                  <a:lnTo>
                    <a:pt x="133910" y="18938"/>
                  </a:lnTo>
                  <a:lnTo>
                    <a:pt x="128970" y="11071"/>
                  </a:lnTo>
                  <a:lnTo>
                    <a:pt x="120998" y="5827"/>
                  </a:lnTo>
                  <a:lnTo>
                    <a:pt x="99662" y="0"/>
                  </a:lnTo>
                  <a:lnTo>
                    <a:pt x="66931" y="2309"/>
                  </a:lnTo>
                  <a:lnTo>
                    <a:pt x="48726" y="10525"/>
                  </a:lnTo>
                  <a:lnTo>
                    <a:pt x="32836" y="23145"/>
                  </a:lnTo>
                  <a:lnTo>
                    <a:pt x="11906" y="51151"/>
                  </a:lnTo>
                  <a:lnTo>
                    <a:pt x="2043" y="75516"/>
                  </a:lnTo>
                  <a:lnTo>
                    <a:pt x="0" y="98823"/>
                  </a:lnTo>
                  <a:lnTo>
                    <a:pt x="8220" y="147971"/>
                  </a:lnTo>
                  <a:lnTo>
                    <a:pt x="23329" y="177693"/>
                  </a:lnTo>
                  <a:lnTo>
                    <a:pt x="48214" y="201318"/>
                  </a:lnTo>
                  <a:lnTo>
                    <a:pt x="70823" y="209718"/>
                  </a:lnTo>
                  <a:lnTo>
                    <a:pt x="95299" y="212281"/>
                  </a:lnTo>
                  <a:lnTo>
                    <a:pt x="150317" y="201390"/>
                  </a:lnTo>
                  <a:lnTo>
                    <a:pt x="176567" y="185982"/>
                  </a:lnTo>
                  <a:lnTo>
                    <a:pt x="213560" y="149833"/>
                  </a:lnTo>
                  <a:lnTo>
                    <a:pt x="220675" y="140449"/>
                  </a:lnTo>
                  <a:lnTo>
                    <a:pt x="228580" y="117544"/>
                  </a:lnTo>
                  <a:lnTo>
                    <a:pt x="230924" y="92936"/>
                  </a:lnTo>
                  <a:lnTo>
                    <a:pt x="228067" y="70300"/>
                  </a:lnTo>
                  <a:lnTo>
                    <a:pt x="219777" y="51662"/>
                  </a:lnTo>
                  <a:lnTo>
                    <a:pt x="207124" y="35579"/>
                  </a:lnTo>
                  <a:lnTo>
                    <a:pt x="189803" y="20632"/>
                  </a:lnTo>
                  <a:lnTo>
                    <a:pt x="170406" y="12430"/>
                  </a:lnTo>
                  <a:lnTo>
                    <a:pt x="140148" y="58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495253" y="4475168"/>
              <a:ext cx="151920" cy="432152"/>
            </a:xfrm>
            <a:custGeom>
              <a:avLst/>
              <a:gdLst/>
              <a:ahLst/>
              <a:cxnLst/>
              <a:rect l="0" t="0" r="0" b="0"/>
              <a:pathLst>
                <a:path w="151920" h="432152">
                  <a:moveTo>
                    <a:pt x="0" y="104728"/>
                  </a:moveTo>
                  <a:lnTo>
                    <a:pt x="23720" y="157756"/>
                  </a:lnTo>
                  <a:lnTo>
                    <a:pt x="37268" y="209136"/>
                  </a:lnTo>
                  <a:lnTo>
                    <a:pt x="41848" y="257456"/>
                  </a:lnTo>
                  <a:lnTo>
                    <a:pt x="50094" y="307648"/>
                  </a:lnTo>
                  <a:lnTo>
                    <a:pt x="60242" y="370242"/>
                  </a:lnTo>
                  <a:lnTo>
                    <a:pt x="68852" y="432151"/>
                  </a:lnTo>
                  <a:lnTo>
                    <a:pt x="68128" y="431804"/>
                  </a:lnTo>
                  <a:lnTo>
                    <a:pt x="52154" y="375757"/>
                  </a:lnTo>
                  <a:lnTo>
                    <a:pt x="45089" y="329312"/>
                  </a:lnTo>
                  <a:lnTo>
                    <a:pt x="39876" y="274217"/>
                  </a:lnTo>
                  <a:lnTo>
                    <a:pt x="30923" y="217728"/>
                  </a:lnTo>
                  <a:lnTo>
                    <a:pt x="23981" y="156537"/>
                  </a:lnTo>
                  <a:lnTo>
                    <a:pt x="18804" y="100191"/>
                  </a:lnTo>
                  <a:lnTo>
                    <a:pt x="12164" y="39231"/>
                  </a:lnTo>
                  <a:lnTo>
                    <a:pt x="17495" y="16737"/>
                  </a:lnTo>
                  <a:lnTo>
                    <a:pt x="22192" y="7463"/>
                  </a:lnTo>
                  <a:lnTo>
                    <a:pt x="30002" y="2450"/>
                  </a:lnTo>
                  <a:lnTo>
                    <a:pt x="51159" y="0"/>
                  </a:lnTo>
                  <a:lnTo>
                    <a:pt x="73041" y="5930"/>
                  </a:lnTo>
                  <a:lnTo>
                    <a:pt x="101971" y="22422"/>
                  </a:lnTo>
                  <a:lnTo>
                    <a:pt x="116680" y="36562"/>
                  </a:lnTo>
                  <a:lnTo>
                    <a:pt x="131538" y="65423"/>
                  </a:lnTo>
                  <a:lnTo>
                    <a:pt x="147039" y="116505"/>
                  </a:lnTo>
                  <a:lnTo>
                    <a:pt x="151919" y="142717"/>
                  </a:lnTo>
                  <a:lnTo>
                    <a:pt x="150188" y="166066"/>
                  </a:lnTo>
                  <a:lnTo>
                    <a:pt x="137047" y="198942"/>
                  </a:lnTo>
                  <a:lnTo>
                    <a:pt x="121742" y="214061"/>
                  </a:lnTo>
                  <a:lnTo>
                    <a:pt x="112747" y="219731"/>
                  </a:lnTo>
                  <a:lnTo>
                    <a:pt x="90274" y="222911"/>
                  </a:lnTo>
                  <a:lnTo>
                    <a:pt x="42114" y="2205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684766" y="4221927"/>
              <a:ext cx="400084" cy="452485"/>
            </a:xfrm>
            <a:custGeom>
              <a:avLst/>
              <a:gdLst/>
              <a:ahLst/>
              <a:cxnLst/>
              <a:rect l="0" t="0" r="0" b="0"/>
              <a:pathLst>
                <a:path w="400084" h="452485">
                  <a:moveTo>
                    <a:pt x="0" y="0"/>
                  </a:moveTo>
                  <a:lnTo>
                    <a:pt x="5590" y="62093"/>
                  </a:lnTo>
                  <a:lnTo>
                    <a:pt x="9065" y="116794"/>
                  </a:lnTo>
                  <a:lnTo>
                    <a:pt x="10095" y="179275"/>
                  </a:lnTo>
                  <a:lnTo>
                    <a:pt x="17679" y="241563"/>
                  </a:lnTo>
                  <a:lnTo>
                    <a:pt x="20056" y="296572"/>
                  </a:lnTo>
                  <a:lnTo>
                    <a:pt x="21931" y="349266"/>
                  </a:lnTo>
                  <a:lnTo>
                    <a:pt x="26515" y="380227"/>
                  </a:lnTo>
                  <a:lnTo>
                    <a:pt x="29375" y="386846"/>
                  </a:lnTo>
                  <a:lnTo>
                    <a:pt x="32452" y="387749"/>
                  </a:lnTo>
                  <a:lnTo>
                    <a:pt x="35672" y="384841"/>
                  </a:lnTo>
                  <a:lnTo>
                    <a:pt x="61792" y="341163"/>
                  </a:lnTo>
                  <a:lnTo>
                    <a:pt x="119642" y="302055"/>
                  </a:lnTo>
                  <a:lnTo>
                    <a:pt x="163371" y="275664"/>
                  </a:lnTo>
                  <a:lnTo>
                    <a:pt x="179948" y="250134"/>
                  </a:lnTo>
                  <a:lnTo>
                    <a:pt x="186679" y="214754"/>
                  </a:lnTo>
                  <a:lnTo>
                    <a:pt x="182015" y="194492"/>
                  </a:lnTo>
                  <a:lnTo>
                    <a:pt x="177495" y="185813"/>
                  </a:lnTo>
                  <a:lnTo>
                    <a:pt x="169803" y="180027"/>
                  </a:lnTo>
                  <a:lnTo>
                    <a:pt x="148778" y="173599"/>
                  </a:lnTo>
                  <a:lnTo>
                    <a:pt x="116222" y="175569"/>
                  </a:lnTo>
                  <a:lnTo>
                    <a:pt x="98058" y="183706"/>
                  </a:lnTo>
                  <a:lnTo>
                    <a:pt x="89939" y="189151"/>
                  </a:lnTo>
                  <a:lnTo>
                    <a:pt x="67333" y="219172"/>
                  </a:lnTo>
                  <a:lnTo>
                    <a:pt x="56996" y="257702"/>
                  </a:lnTo>
                  <a:lnTo>
                    <a:pt x="54673" y="318710"/>
                  </a:lnTo>
                  <a:lnTo>
                    <a:pt x="62473" y="355695"/>
                  </a:lnTo>
                  <a:lnTo>
                    <a:pt x="73000" y="378015"/>
                  </a:lnTo>
                  <a:lnTo>
                    <a:pt x="97669" y="404723"/>
                  </a:lnTo>
                  <a:lnTo>
                    <a:pt x="147783" y="438764"/>
                  </a:lnTo>
                  <a:lnTo>
                    <a:pt x="170966" y="446520"/>
                  </a:lnTo>
                  <a:lnTo>
                    <a:pt x="230390" y="451500"/>
                  </a:lnTo>
                  <a:lnTo>
                    <a:pt x="293124" y="452484"/>
                  </a:lnTo>
                  <a:lnTo>
                    <a:pt x="344475" y="447065"/>
                  </a:lnTo>
                  <a:lnTo>
                    <a:pt x="400083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2014-10-16T18:35:34Z</dcterms:created>
  <dcterms:modified xsi:type="dcterms:W3CDTF">2014-10-16T18:36:04Z</dcterms:modified>
</cp:coreProperties>
</file>